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60"/>
  </p:normalViewPr>
  <p:slideViewPr>
    <p:cSldViewPr>
      <p:cViewPr varScale="1">
        <p:scale>
          <a:sx n="64" d="100"/>
          <a:sy n="64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435D-DE57-4D61-966C-A29DE2F15923}" type="datetimeFigureOut">
              <a:rPr lang="en-US" smtClean="0"/>
              <a:pPr/>
              <a:t>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DED1-5864-464B-88C6-05F6538949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Describing Motion </a:t>
            </a:r>
            <a:br>
              <a:rPr lang="en-US" sz="6000" dirty="0" smtClean="0"/>
            </a:br>
            <a:r>
              <a:rPr lang="en-US" sz="6000" dirty="0" smtClean="0"/>
              <a:t>with Words Notes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Speed = distance / time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Solve for time: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Time = distance / speed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vs. 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Instantaneous Speed </a:t>
            </a:r>
            <a:r>
              <a:rPr lang="en-US" dirty="0" smtClean="0"/>
              <a:t>- the speed at any given instant in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Average Speed </a:t>
            </a:r>
            <a:r>
              <a:rPr lang="en-US" dirty="0" smtClean="0"/>
              <a:t>- the average of all instantaneous speeds; found simply by a distance/time ratio.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5602" name="Picture 2" descr="http://www.baronbob.com/speedometer_24cdholder3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133600"/>
            <a:ext cx="2146300" cy="214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943600" cy="1295400"/>
          </a:xfrm>
        </p:spPr>
        <p:txBody>
          <a:bodyPr/>
          <a:lstStyle/>
          <a:p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5999"/>
            <a:ext cx="8763000" cy="45720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Acceleration</a:t>
            </a:r>
            <a:r>
              <a:rPr lang="en-US" dirty="0" smtClean="0"/>
              <a:t> is a vector quantity which is defined as the rate at which an object changes its velocity. An object is accelerating if it is changing its velocity.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Acceleration = </a:t>
            </a:r>
          </a:p>
          <a:p>
            <a:pPr>
              <a:buNone/>
            </a:pPr>
            <a:r>
              <a:rPr lang="en-US" dirty="0" smtClean="0"/>
              <a:t>change in velocity / time</a:t>
            </a:r>
            <a:endParaRPr lang="en-US" dirty="0"/>
          </a:p>
        </p:txBody>
      </p:sp>
      <p:pic>
        <p:nvPicPr>
          <p:cNvPr id="27650" name="Picture 2" descr="http://www.physicsclassroom.com/Class/1DKin/U1L1e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3455158" cy="2133600"/>
          </a:xfrm>
          <a:prstGeom prst="rect">
            <a:avLst/>
          </a:prstGeom>
          <a:noFill/>
        </p:spPr>
      </p:pic>
      <p:pic>
        <p:nvPicPr>
          <p:cNvPr id="27652" name="Picture 4" descr="http://www.physicsclassroom.com/Class/1DKin/U1L1e1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637" y="5105400"/>
            <a:ext cx="4402364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b="1" dirty="0"/>
              <a:t>Galileo 2 Logger Pro Set-up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495800" cy="56388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Turn on the computer (it may already be on</a:t>
            </a:r>
            <a:r>
              <a:rPr lang="en-US" sz="1600" dirty="0" smtClean="0"/>
              <a:t>).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Set-up </a:t>
            </a:r>
            <a:r>
              <a:rPr lang="en-US" sz="1600" dirty="0" smtClean="0"/>
              <a:t>ramp.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Attach photo gate to the ring stand using a clamp (this may already be done for you</a:t>
            </a:r>
            <a:r>
              <a:rPr lang="en-US" sz="1600" dirty="0" smtClean="0"/>
              <a:t>).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Set photo gate near the end of the ramp (be sure it is securely on the table</a:t>
            </a:r>
            <a:r>
              <a:rPr lang="en-US" sz="1600" dirty="0" smtClean="0"/>
              <a:t>).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Attached the cable to the photo gate and green Logger </a:t>
            </a:r>
            <a:r>
              <a:rPr lang="en-US" sz="1600" dirty="0" smtClean="0"/>
              <a:t>Pro.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Attach the USB cable to the computer and the other end to the Logger </a:t>
            </a:r>
            <a:r>
              <a:rPr lang="en-US" sz="1600" dirty="0" smtClean="0"/>
              <a:t>Pro.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Attach the Power Adapter to the Logger Pro (it should make noise…if not double check all cables are tight</a:t>
            </a:r>
            <a:r>
              <a:rPr lang="en-US" sz="1600" dirty="0" smtClean="0"/>
              <a:t>).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Open the instructor’s website, under the </a:t>
            </a:r>
            <a:r>
              <a:rPr lang="en-US" sz="1600" dirty="0" err="1" smtClean="0"/>
              <a:t>Vernier</a:t>
            </a:r>
            <a:r>
              <a:rPr lang="en-US" sz="1600" dirty="0" smtClean="0"/>
              <a:t> Links </a:t>
            </a:r>
            <a:r>
              <a:rPr lang="en-US" sz="1600" dirty="0"/>
              <a:t>open the computer file for the Galileo 2 </a:t>
            </a:r>
            <a:r>
              <a:rPr lang="en-US" sz="1600" dirty="0" smtClean="0"/>
              <a:t>Lab.</a:t>
            </a: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At this point Logger Pro should be open, you should see a green collect button on near the top (if you do not, ask your instructor for help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4419600" cy="5791200"/>
          </a:xfrm>
        </p:spPr>
        <p:txBody>
          <a:bodyPr>
            <a:noAutofit/>
          </a:bodyPr>
          <a:lstStyle/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Adjust the photo gate.  Move it up the ramp until the light is red, slide it down until the red light </a:t>
            </a:r>
            <a:r>
              <a:rPr lang="en-US" sz="1600" dirty="0" smtClean="0"/>
              <a:t>is off.</a:t>
            </a:r>
            <a:endParaRPr lang="en-US" sz="1600" dirty="0"/>
          </a:p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You will adjust the distance by adjusting where you release the ball, do not move the photo gate once set-up is </a:t>
            </a:r>
            <a:r>
              <a:rPr lang="en-US" sz="1600" dirty="0" smtClean="0"/>
              <a:t>complete.</a:t>
            </a:r>
            <a:endParaRPr lang="en-US" sz="1600" dirty="0"/>
          </a:p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To collect data you’ll use the computer and a stop watch at the same time.  The computer will give the velocity data. The stop watch will be used for the time data.</a:t>
            </a:r>
          </a:p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To begin, click the green collect arrow on the computer, click erase and continue, place the marble in place, release and start timer (be sure to catch the marble!)</a:t>
            </a:r>
          </a:p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The collection period has a time limit, you’ll get about two data points before it times off</a:t>
            </a:r>
          </a:p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To continue collection, click the green, collect </a:t>
            </a:r>
            <a:r>
              <a:rPr lang="en-US" sz="1600" dirty="0" smtClean="0"/>
              <a:t>button.</a:t>
            </a:r>
            <a:endParaRPr lang="en-US" sz="1600" dirty="0"/>
          </a:p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When done, log off the </a:t>
            </a:r>
            <a:r>
              <a:rPr lang="en-US" sz="1600" dirty="0" smtClean="0"/>
              <a:t>computer.</a:t>
            </a:r>
            <a:endParaRPr lang="en-US" sz="1600" dirty="0"/>
          </a:p>
          <a:p>
            <a:pPr marL="365760" lvl="0" indent="-365760">
              <a:spcBef>
                <a:spcPts val="0"/>
              </a:spcBef>
              <a:buFont typeface="+mj-lt"/>
              <a:buAutoNum type="arabicPeriod" startAt="10"/>
            </a:pPr>
            <a:r>
              <a:rPr lang="en-US" sz="1600" dirty="0"/>
              <a:t>Clean-up – listen to directions from your instructor, you maybe leaving the set-up constructed for the next class or breaking down the set-up into </a:t>
            </a:r>
            <a:r>
              <a:rPr lang="en-US" sz="1600" dirty="0" smtClean="0"/>
              <a:t>bins.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60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Words to Describe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We’ve all used to describe motion such as </a:t>
            </a:r>
            <a:r>
              <a:rPr lang="en-US" i="1" dirty="0" smtClean="0"/>
              <a:t>going fast</a:t>
            </a:r>
            <a:r>
              <a:rPr lang="en-US" dirty="0" smtClean="0"/>
              <a:t>, </a:t>
            </a:r>
            <a:r>
              <a:rPr lang="en-US" i="1" dirty="0" smtClean="0"/>
              <a:t>stopped</a:t>
            </a:r>
            <a:r>
              <a:rPr lang="en-US" dirty="0" smtClean="0"/>
              <a:t>, </a:t>
            </a:r>
            <a:r>
              <a:rPr lang="en-US" i="1" dirty="0" smtClean="0"/>
              <a:t>slowing down</a:t>
            </a:r>
            <a:r>
              <a:rPr lang="en-US" dirty="0" smtClean="0"/>
              <a:t>, </a:t>
            </a:r>
            <a:r>
              <a:rPr lang="en-US" i="1" dirty="0" smtClean="0"/>
              <a:t>speeding up</a:t>
            </a:r>
            <a:r>
              <a:rPr lang="en-US" dirty="0" smtClean="0"/>
              <a:t>, and </a:t>
            </a:r>
            <a:r>
              <a:rPr lang="en-US" i="1" dirty="0" smtClean="0"/>
              <a:t>turning.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We will be expanding upon this vocabulary list with words such as </a:t>
            </a:r>
            <a:r>
              <a:rPr lang="en-US" i="1" dirty="0" smtClean="0"/>
              <a:t>distance</a:t>
            </a:r>
            <a:r>
              <a:rPr lang="en-US" dirty="0" smtClean="0"/>
              <a:t>, </a:t>
            </a:r>
            <a:r>
              <a:rPr lang="en-US" i="1" dirty="0" smtClean="0"/>
              <a:t>displacement</a:t>
            </a:r>
            <a:r>
              <a:rPr lang="en-US" dirty="0" smtClean="0"/>
              <a:t>, </a:t>
            </a:r>
            <a:r>
              <a:rPr lang="en-US" i="1" dirty="0" smtClean="0"/>
              <a:t>speed</a:t>
            </a:r>
            <a:r>
              <a:rPr lang="en-US" dirty="0" smtClean="0"/>
              <a:t>, </a:t>
            </a:r>
            <a:r>
              <a:rPr lang="en-US" i="1" dirty="0" smtClean="0"/>
              <a:t>velocity</a:t>
            </a:r>
            <a:r>
              <a:rPr lang="en-US" dirty="0" smtClean="0"/>
              <a:t>, and </a:t>
            </a:r>
            <a:r>
              <a:rPr lang="en-US" i="1" dirty="0" smtClean="0"/>
              <a:t>acceleration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28674" name="Picture 2" descr="Green-in-Mo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00600"/>
            <a:ext cx="4029075" cy="1819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Kinematics</a:t>
            </a:r>
            <a:r>
              <a:rPr lang="en-US" dirty="0" smtClean="0"/>
              <a:t> is the science of describing the motion of objects using words, diagrams, numbers, graphs, and equations.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goal of any study of kinematics is to develop sophisticated mental models which serve to describe (and ultimately, explain) the motion of real-world objects.</a:t>
            </a:r>
            <a:endParaRPr lang="en-US" dirty="0"/>
          </a:p>
        </p:txBody>
      </p:sp>
      <p:pic>
        <p:nvPicPr>
          <p:cNvPr id="19458" name="Picture 2" descr="http://www.physicsclassroom.com/Class/1DKin/U1L1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114800"/>
            <a:ext cx="2133600" cy="2114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Scalars</a:t>
            </a:r>
            <a:r>
              <a:rPr lang="en-US" dirty="0" smtClean="0"/>
              <a:t> are quantities which are fully described by a magnitude (or numerical value) alone.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Vectors</a:t>
            </a:r>
            <a:r>
              <a:rPr lang="en-US" dirty="0" smtClean="0"/>
              <a:t> are quantities which are fully described by both a magnitude and a direction.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5334000" cy="4572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Scalar or Vector?</a:t>
            </a:r>
          </a:p>
          <a:p>
            <a:pPr marL="514350" indent="-514350">
              <a:buAutoNum type="alphaLcPeriod"/>
            </a:pPr>
            <a:r>
              <a:rPr lang="en-US" dirty="0" smtClean="0"/>
              <a:t>5 m </a:t>
            </a:r>
          </a:p>
          <a:p>
            <a:pPr marL="514350" indent="-514350">
              <a:buAutoNum type="alphaLcPeriod"/>
            </a:pPr>
            <a:r>
              <a:rPr lang="en-US" dirty="0" smtClean="0"/>
              <a:t>30 m/sec  East </a:t>
            </a:r>
          </a:p>
          <a:p>
            <a:pPr marL="514350" indent="-514350">
              <a:buAutoNum type="alphaLcPeriod"/>
            </a:pPr>
            <a:r>
              <a:rPr lang="en-US" dirty="0" smtClean="0"/>
              <a:t> 5 mi.  North </a:t>
            </a:r>
          </a:p>
          <a:p>
            <a:pPr marL="514350" indent="-514350">
              <a:buAutoNum type="alphaLcPeriod"/>
            </a:pPr>
            <a:r>
              <a:rPr lang="en-US" dirty="0" smtClean="0"/>
              <a:t>20 degrees Celsius</a:t>
            </a:r>
          </a:p>
          <a:p>
            <a:pPr marL="514350" indent="-514350">
              <a:buAutoNum type="alphaLcPeriod"/>
            </a:pPr>
            <a:r>
              <a:rPr lang="en-US" dirty="0" smtClean="0"/>
              <a:t>256 bytes </a:t>
            </a:r>
          </a:p>
          <a:p>
            <a:pPr marL="514350" indent="-514350">
              <a:buAutoNum type="alphaLcPeriod"/>
            </a:pPr>
            <a:r>
              <a:rPr lang="en-US" dirty="0" smtClean="0"/>
              <a:t>4000 Calories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web2.uwindsor.ca/courses/physics/high_schools/2005/Brownian_motion/dist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607" y="3962400"/>
            <a:ext cx="4186393" cy="267879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Distance and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1"/>
            <a:ext cx="89154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 is a scalar quantity which refers to "how much ground an object has covered" during its motion.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Displacement</a:t>
            </a:r>
            <a:r>
              <a:rPr lang="en-US" dirty="0" smtClean="0"/>
              <a:t> is a vector quantity which refers to "how far out of place an object is"; it is the object's overall change in position.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displacement of the cross-country team if they begin at the school, run 10 miles and finish back at the school?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the distance and displacement  for the diagram?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3554" name="Picture 2" descr="http://physics.info/displacement/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219576" y="2905123"/>
            <a:ext cx="3162301" cy="4743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and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Speed</a:t>
            </a:r>
            <a:r>
              <a:rPr lang="en-US" dirty="0" smtClean="0"/>
              <a:t> is a scalar quantity which refers to "how fast an object is moving." Speed can be thought of as the rate at which an object covers distance.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Velocity</a:t>
            </a:r>
            <a:r>
              <a:rPr lang="en-US" dirty="0" smtClean="0"/>
              <a:t> is a vector quantity which </a:t>
            </a:r>
          </a:p>
          <a:p>
            <a:pPr>
              <a:buNone/>
            </a:pPr>
            <a:r>
              <a:rPr lang="en-US" dirty="0" smtClean="0"/>
              <a:t>	refers to "the rate at which an </a:t>
            </a:r>
          </a:p>
          <a:p>
            <a:pPr>
              <a:buNone/>
            </a:pPr>
            <a:r>
              <a:rPr lang="en-US" dirty="0" smtClean="0"/>
              <a:t>	object changes its position."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4578" name="Picture 2" descr="http://www.physicsclassroom.com/Class/1DKin/U1L1d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380399"/>
            <a:ext cx="2505075" cy="3333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Average speed = distance /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Average velocity = displacement / time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730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Describing Motion  with Words Notes</vt:lpstr>
      <vt:lpstr>Using Words to Describe Motion</vt:lpstr>
      <vt:lpstr>PowerPoint Presentation</vt:lpstr>
      <vt:lpstr>Scalars and Vectors</vt:lpstr>
      <vt:lpstr>Practice</vt:lpstr>
      <vt:lpstr>Distance and Displacement</vt:lpstr>
      <vt:lpstr>Practice</vt:lpstr>
      <vt:lpstr>Speed and Velocity</vt:lpstr>
      <vt:lpstr>Calculations</vt:lpstr>
      <vt:lpstr>Algebra Practice</vt:lpstr>
      <vt:lpstr>Instantaneous vs. Average Speed</vt:lpstr>
      <vt:lpstr>Acceleration</vt:lpstr>
      <vt:lpstr>Galileo 2 Logger Pro Set-up</vt:lpstr>
    </vt:vector>
  </TitlesOfParts>
  <Company>SDUHSD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Fall</dc:title>
  <dc:creator>Tablet PC</dc:creator>
  <cp:lastModifiedBy>SDUHSD</cp:lastModifiedBy>
  <cp:revision>37</cp:revision>
  <dcterms:created xsi:type="dcterms:W3CDTF">2010-05-21T04:24:15Z</dcterms:created>
  <dcterms:modified xsi:type="dcterms:W3CDTF">2013-02-01T15:49:44Z</dcterms:modified>
</cp:coreProperties>
</file>