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0B1F-4261-4093-9ABA-51C1E7534728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9E8E-B0BA-40D6-93FE-6B6F4BC87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Force and Energy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</a:t>
            </a:r>
            <a:r>
              <a:rPr lang="en-US" dirty="0"/>
              <a:t>a spring is compressed or stretched from its “relaxed” position,  the force increases linearly with the distance from equilibrium.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/>
              <a:t>distance is typically labeled “x” in meters.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force also depends on how strong the spring.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“strength” of the spring depends on it’s “k” value, where “k” is called the </a:t>
            </a:r>
            <a:r>
              <a:rPr lang="en-US" b="1" dirty="0"/>
              <a:t>spring constant.</a:t>
            </a:r>
            <a:endParaRPr lang="en-US" dirty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7200" dirty="0"/>
              <a:t>F = k x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k </a:t>
            </a:r>
            <a:r>
              <a:rPr lang="en-US" dirty="0"/>
              <a:t>= spring constant </a:t>
            </a:r>
            <a:r>
              <a:rPr lang="en-US" dirty="0" smtClean="0"/>
              <a:t>(</a:t>
            </a:r>
            <a:r>
              <a:rPr lang="en-US" dirty="0" err="1"/>
              <a:t>N</a:t>
            </a:r>
            <a:r>
              <a:rPr lang="en-US" smtClean="0"/>
              <a:t>ewtons</a:t>
            </a:r>
            <a:r>
              <a:rPr lang="en-US" dirty="0" smtClean="0"/>
              <a:t>/meter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distance stretched or compressed from relaxed position.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force is necessary to stretch an ideal spring whose spring constant is 120 N/m by an amount of 0.3m?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1997242" cy="15240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1402879" cy="14478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648200"/>
            <a:ext cx="3975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 = </a:t>
            </a:r>
            <a:r>
              <a:rPr lang="en-US" sz="3200" dirty="0" err="1" smtClean="0"/>
              <a:t>kx</a:t>
            </a:r>
            <a:endParaRPr lang="en-US" sz="3200" dirty="0" smtClean="0"/>
          </a:p>
          <a:p>
            <a:r>
              <a:rPr lang="en-US" sz="3200" dirty="0" smtClean="0"/>
              <a:t>F = (120 N/m) * (0.3m)</a:t>
            </a:r>
          </a:p>
          <a:p>
            <a:r>
              <a:rPr lang="en-US" sz="3200" dirty="0" smtClean="0"/>
              <a:t>F = </a:t>
            </a:r>
            <a:r>
              <a:rPr lang="en-US" sz="3200" dirty="0" smtClean="0">
                <a:solidFill>
                  <a:srgbClr val="FF0000"/>
                </a:solidFill>
              </a:rPr>
              <a:t>36 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spring also stores energy, so this is another form of mechanical energy we can use.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The direction of force exerted by a spr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5941"/>
            <a:ext cx="58647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Energy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400" dirty="0" err="1"/>
              <a:t>E</a:t>
            </a:r>
            <a:r>
              <a:rPr lang="en-US" sz="3600" dirty="0" err="1"/>
              <a:t>spring</a:t>
            </a:r>
            <a:r>
              <a:rPr lang="en-US" sz="5400" dirty="0"/>
              <a:t> = ½ k x²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https://share.ehs.uen.org/sites/default/files/images/spri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044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bspace.open.ac.uk/file.php/5661/S103_3_010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34" y="5257800"/>
            <a:ext cx="630666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block of mass </a:t>
            </a:r>
            <a:r>
              <a:rPr lang="en-US" dirty="0" smtClean="0"/>
              <a:t>0.5 </a:t>
            </a:r>
            <a:r>
              <a:rPr lang="en-US" dirty="0"/>
              <a:t>kg is attached to a spring and is oscillating horizontally on a frictionless table.  The spring </a:t>
            </a:r>
            <a:r>
              <a:rPr lang="en-US" dirty="0" smtClean="0"/>
              <a:t>(400 </a:t>
            </a:r>
            <a:r>
              <a:rPr lang="en-US" dirty="0"/>
              <a:t>N/m) is initially stretched by </a:t>
            </a:r>
            <a:r>
              <a:rPr lang="en-US" dirty="0" smtClean="0"/>
              <a:t>0.3 </a:t>
            </a:r>
            <a:r>
              <a:rPr lang="en-US" dirty="0"/>
              <a:t>m and then released from rest.  How fast is the block moving when it reaches the equilibrium position of the spring?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098" name="Picture 2" descr="http://tap.iop.org/vibration/shm/305/img_full_466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78958"/>
            <a:ext cx="28956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dev.physicslab.org/img/3bd0c1e6-41bb-4e02-8a67-935333b62d4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0" y="1752600"/>
            <a:ext cx="4913511" cy="41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block of mass 0.5 kg is attached to a spring and is oscillating horizontally on a frictionless table.  The spring (400 N/m) is initially stretched by 0.3 m and then released from rest.  How fast is the block moving when it reaches the equilibrium position of the spring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 = KE + PE</a:t>
            </a:r>
          </a:p>
          <a:p>
            <a:pPr marL="0" indent="0">
              <a:buNone/>
            </a:pPr>
            <a:r>
              <a:rPr lang="en-US" dirty="0" smtClean="0"/>
              <a:t>TE = PE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spring</a:t>
            </a:r>
            <a:r>
              <a:rPr lang="en-US" dirty="0" smtClean="0"/>
              <a:t> = ½ kx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TE = KE = ½ mv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/>
              <a:t>½ </a:t>
            </a:r>
            <a:r>
              <a:rPr lang="en-US" dirty="0" smtClean="0"/>
              <a:t>mv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½ kx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kx</a:t>
            </a:r>
            <a:r>
              <a:rPr lang="en-US" baseline="30000" dirty="0" smtClean="0"/>
              <a:t>2</a:t>
            </a:r>
            <a:r>
              <a:rPr lang="en-US" dirty="0" smtClean="0"/>
              <a:t>/m = (400 N/m)*(0.3m)</a:t>
            </a:r>
            <a:r>
              <a:rPr lang="en-US" baseline="30000" dirty="0" smtClean="0"/>
              <a:t>2</a:t>
            </a:r>
            <a:r>
              <a:rPr lang="en-US" dirty="0" smtClean="0"/>
              <a:t> / (0.5kg)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30000" dirty="0"/>
              <a:t>2 </a:t>
            </a:r>
            <a:r>
              <a:rPr lang="en-US" dirty="0" smtClean="0"/>
              <a:t>= 72 (m/s)</a:t>
            </a:r>
            <a:r>
              <a:rPr lang="en-US" baseline="30000" dirty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8.48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Spring Force and Energy Notes</vt:lpstr>
      <vt:lpstr>Spring Force</vt:lpstr>
      <vt:lpstr>Spring Force Calculation</vt:lpstr>
      <vt:lpstr>Example</vt:lpstr>
      <vt:lpstr>Spring Energy</vt:lpstr>
      <vt:lpstr>Spring Energy Calculation</vt:lpstr>
      <vt:lpstr>Example 2</vt:lpstr>
      <vt:lpstr>Example 2</vt:lpstr>
      <vt:lpstr>A block of mass 0.5 kg is attached to a spring and is oscillating horizontally on a frictionless table.  The spring (400 N/m) is initially stretched by 0.3 m and then released from rest.  How fast is the block moving when it reaches the equilibrium position of the spring?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Force and Energy Notes</dc:title>
  <dc:creator>Tablet PC</dc:creator>
  <cp:lastModifiedBy>SDUHSD</cp:lastModifiedBy>
  <cp:revision>5</cp:revision>
  <dcterms:created xsi:type="dcterms:W3CDTF">2010-08-01T04:07:10Z</dcterms:created>
  <dcterms:modified xsi:type="dcterms:W3CDTF">2013-10-21T21:32:50Z</dcterms:modified>
</cp:coreProperties>
</file>