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91" autoAdjust="0"/>
  </p:normalViewPr>
  <p:slideViewPr>
    <p:cSldViewPr>
      <p:cViewPr varScale="1">
        <p:scale>
          <a:sx n="63" d="100"/>
          <a:sy n="63" d="100"/>
        </p:scale>
        <p:origin x="-3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435D-DE57-4D61-966C-A29DE2F15923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DED1-5864-464B-88C6-05F653894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Free Fall Notes</a:t>
            </a:r>
            <a:endParaRPr lang="en-US" sz="8800" dirty="0"/>
          </a:p>
        </p:txBody>
      </p:sp>
      <p:pic>
        <p:nvPicPr>
          <p:cNvPr id="3" name="Picture 2" descr="http://physics-animations.com/Physics/pis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343400"/>
            <a:ext cx="1443038" cy="2143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physics-animations.com/Physics/pis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0962" y="4714874"/>
            <a:ext cx="1443038" cy="21431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Big Misconception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Doesn't a more massive object accelerate at a greater rate than a less massive object?</a:t>
            </a:r>
          </a:p>
          <a:p>
            <a:pPr>
              <a:buNone/>
            </a:pPr>
            <a:r>
              <a:rPr lang="en-US" i="1" dirty="0" smtClean="0"/>
              <a:t>Wouldn't an elephant free-fall faster than a mouse?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Free-fall is the motion of objects which move under the sole influence of gravity; free-falling objects do not encounter air resistance. More massive objects will only fall faster if there is an appreciable amount of air resistance present.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hysicsclassroom.com/Class/1DKin/U1L5a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3330102"/>
            <a:ext cx="1219200" cy="35278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/>
              <a:t>Free Fall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1534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free-falling object is an object which is falling under the sole influence of gravity. Two important motion characteristics which are true of free-falling objects:</a:t>
            </a:r>
          </a:p>
          <a:p>
            <a:r>
              <a:rPr lang="en-US" dirty="0" smtClean="0"/>
              <a:t>Free-falling objects do not encounter air resistance</a:t>
            </a:r>
          </a:p>
          <a:p>
            <a:r>
              <a:rPr lang="en-US" dirty="0" smtClean="0"/>
              <a:t>All free-falling objects (on Earth) accelerate downwards at a rate of 9.8 m/s</a:t>
            </a:r>
            <a:r>
              <a:rPr lang="en-US" baseline="30000" dirty="0" smtClean="0"/>
              <a:t>2</a:t>
            </a:r>
            <a:r>
              <a:rPr lang="en-US" dirty="0" smtClean="0"/>
              <a:t> (often approximated as 10 m/s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 the symbol g to denote free fall acceleration.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physicsclassroom.com/Class/1DKin/U1L5d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0"/>
            <a:ext cx="4191000" cy="6775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We need to denote the up and down direction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are going to use + for up and – for down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+ and – are just </a:t>
            </a:r>
            <a:r>
              <a:rPr lang="en-US" smtClean="0"/>
              <a:t>to </a:t>
            </a:r>
            <a:r>
              <a:rPr lang="en-US" smtClean="0"/>
              <a:t>identify </a:t>
            </a:r>
            <a:r>
              <a:rPr lang="en-US" dirty="0" smtClean="0"/>
              <a:t>direction, they have nothing to do with the magnitude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our acceleration for free fall will always be</a:t>
            </a:r>
          </a:p>
          <a:p>
            <a:pPr>
              <a:buNone/>
            </a:pPr>
            <a:r>
              <a:rPr lang="en-US" dirty="0" smtClean="0"/>
              <a:t> -9.8 m/s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Audrey drops a ball from the top of a 25 m tall ladder.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 How fast will the ball be traveling just before it hits the ground?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a. How fast will the ball be traveling just before it hits the ground?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48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Write down the known variables and what you are looking for.</a:t>
            </a:r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0</a:t>
            </a:r>
            <a:r>
              <a:rPr lang="en-US" dirty="0" smtClean="0"/>
              <a:t> = 0 m/s</a:t>
            </a:r>
          </a:p>
          <a:p>
            <a:pPr>
              <a:buNone/>
            </a:pPr>
            <a:r>
              <a:rPr lang="en-US" dirty="0" smtClean="0"/>
              <a:t>		d = -25 m (remember down direction = -)</a:t>
            </a:r>
          </a:p>
          <a:p>
            <a:pPr>
              <a:buNone/>
            </a:pPr>
            <a:r>
              <a:rPr lang="en-US" dirty="0" smtClean="0"/>
              <a:t>		a = -10m/s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f</a:t>
            </a:r>
            <a:r>
              <a:rPr lang="en-US" dirty="0" smtClean="0"/>
              <a:t> = ?</a:t>
            </a:r>
          </a:p>
          <a:p>
            <a:pPr>
              <a:buNone/>
            </a:pPr>
            <a:r>
              <a:rPr lang="en-US" dirty="0" smtClean="0"/>
              <a:t>Determine which equation to use</a:t>
            </a:r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v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+ 2ad</a:t>
            </a:r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f </a:t>
            </a:r>
            <a:r>
              <a:rPr lang="en-US" dirty="0" smtClean="0"/>
              <a:t>= √(0m/s + (2(-10m/s</a:t>
            </a:r>
            <a:r>
              <a:rPr lang="en-US" baseline="30000" dirty="0" smtClean="0"/>
              <a:t>2</a:t>
            </a:r>
            <a:r>
              <a:rPr lang="en-US" dirty="0" smtClean="0"/>
              <a:t>)(-25m)) = -22.4 m/s</a:t>
            </a:r>
          </a:p>
          <a:p>
            <a:pPr>
              <a:buNone/>
            </a:pPr>
            <a:r>
              <a:rPr lang="en-US" dirty="0" smtClean="0"/>
              <a:t>	(choose the – component of the square because of the direction)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the ball will be traveling 22.4 m/s in the downward direction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baseline="-25000" dirty="0" smtClean="0"/>
              <a:t>	 </a:t>
            </a:r>
          </a:p>
          <a:p>
            <a:pPr>
              <a:buNone/>
            </a:pPr>
            <a:r>
              <a:rPr lang="en-US" baseline="-25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b. How long will it take for the ball to hit the ground?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Write down the known variables and what you are looking for.</a:t>
            </a:r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0</a:t>
            </a:r>
            <a:r>
              <a:rPr lang="en-US" dirty="0" smtClean="0"/>
              <a:t> = 0 m/s</a:t>
            </a:r>
          </a:p>
          <a:p>
            <a:pPr>
              <a:buNone/>
            </a:pPr>
            <a:r>
              <a:rPr lang="en-US" dirty="0" smtClean="0"/>
              <a:t>		d = -25 m</a:t>
            </a:r>
          </a:p>
          <a:p>
            <a:pPr>
              <a:buNone/>
            </a:pPr>
            <a:r>
              <a:rPr lang="en-US" dirty="0" smtClean="0"/>
              <a:t>		a = -10m/s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f</a:t>
            </a:r>
            <a:r>
              <a:rPr lang="en-US" dirty="0" smtClean="0"/>
              <a:t> = - 22.4 m/s (from part a)</a:t>
            </a:r>
          </a:p>
          <a:p>
            <a:pPr>
              <a:buNone/>
            </a:pPr>
            <a:r>
              <a:rPr lang="en-US" dirty="0" smtClean="0"/>
              <a:t>Determine which equation to use</a:t>
            </a:r>
          </a:p>
          <a:p>
            <a:pPr>
              <a:buNone/>
            </a:pPr>
            <a:r>
              <a:rPr lang="en-US" dirty="0" smtClean="0"/>
              <a:t>		d = v</a:t>
            </a:r>
            <a:r>
              <a:rPr lang="en-US" baseline="-25000" dirty="0" smtClean="0"/>
              <a:t>0 </a:t>
            </a:r>
            <a:r>
              <a:rPr lang="en-US" dirty="0" smtClean="0"/>
              <a:t>t+ ½at</a:t>
            </a:r>
            <a:r>
              <a:rPr lang="en-US" baseline="30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0</a:t>
            </a:r>
            <a:r>
              <a:rPr lang="en-US" dirty="0" smtClean="0"/>
              <a:t> = 0 m/s so d = ½at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t = √(2d/a)	= √[(2 x -25 m)/ (-10 m/s</a:t>
            </a:r>
            <a:r>
              <a:rPr lang="en-US" baseline="30000" dirty="0" smtClean="0"/>
              <a:t>2</a:t>
            </a:r>
            <a:r>
              <a:rPr lang="en-US" dirty="0" smtClean="0"/>
              <a:t>)] = 2.2 sec	</a:t>
            </a:r>
          </a:p>
          <a:p>
            <a:pPr>
              <a:buNone/>
            </a:pPr>
            <a:r>
              <a:rPr lang="en-US" baseline="-25000" dirty="0" smtClean="0"/>
              <a:t>	 </a:t>
            </a:r>
          </a:p>
          <a:p>
            <a:pPr>
              <a:buNone/>
            </a:pPr>
            <a:r>
              <a:rPr lang="en-US" baseline="-25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Trevor tossed a ball up with a velocity of 15 m/s.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 How high will the ball rise?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a. How high will the ball rise?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Write down the known variables and what you are looking for.</a:t>
            </a:r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0</a:t>
            </a:r>
            <a:r>
              <a:rPr lang="en-US" dirty="0" smtClean="0"/>
              <a:t> = 15 m/s</a:t>
            </a:r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f</a:t>
            </a:r>
            <a:r>
              <a:rPr lang="en-US" dirty="0" smtClean="0"/>
              <a:t> = 0 m/s</a:t>
            </a:r>
          </a:p>
          <a:p>
            <a:pPr>
              <a:buNone/>
            </a:pPr>
            <a:r>
              <a:rPr lang="en-US" dirty="0" smtClean="0"/>
              <a:t>		a = -10m/s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Determine which equation to use</a:t>
            </a:r>
          </a:p>
          <a:p>
            <a:pPr>
              <a:buNone/>
            </a:pPr>
            <a:r>
              <a:rPr lang="en-US" dirty="0" smtClean="0"/>
              <a:t>		v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v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+ 2ad</a:t>
            </a:r>
          </a:p>
          <a:p>
            <a:pPr>
              <a:buNone/>
            </a:pPr>
            <a:r>
              <a:rPr lang="en-US" dirty="0" smtClean="0"/>
              <a:t>		d = (v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- v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) /2a</a:t>
            </a:r>
          </a:p>
          <a:p>
            <a:pPr>
              <a:buNone/>
            </a:pPr>
            <a:r>
              <a:rPr lang="en-US" dirty="0" smtClean="0"/>
              <a:t>		d = [(0 m/s)</a:t>
            </a:r>
            <a:r>
              <a:rPr lang="en-US" baseline="30000" dirty="0" smtClean="0"/>
              <a:t>2</a:t>
            </a:r>
            <a:r>
              <a:rPr lang="en-US" dirty="0" smtClean="0"/>
              <a:t> – (15 m/s)</a:t>
            </a:r>
            <a:r>
              <a:rPr lang="en-US" baseline="30000" dirty="0" smtClean="0"/>
              <a:t>2</a:t>
            </a:r>
            <a:r>
              <a:rPr lang="en-US" dirty="0" smtClean="0"/>
              <a:t>] / (2 x -10 m/s</a:t>
            </a:r>
            <a:r>
              <a:rPr lang="en-US" baseline="30000" dirty="0" smtClean="0"/>
              <a:t>2</a:t>
            </a:r>
            <a:r>
              <a:rPr lang="en-US" dirty="0" smtClean="0"/>
              <a:t>) = 11.25 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the ball will go up 11.25 m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baseline="-25000" dirty="0" smtClean="0"/>
              <a:t>	 </a:t>
            </a:r>
          </a:p>
          <a:p>
            <a:pPr>
              <a:buNone/>
            </a:pPr>
            <a:r>
              <a:rPr lang="en-US" baseline="-25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330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Free Fall Notes</vt:lpstr>
      <vt:lpstr>Free Fall Introduction</vt:lpstr>
      <vt:lpstr>PowerPoint Presentation</vt:lpstr>
      <vt:lpstr>Direction Matters!</vt:lpstr>
      <vt:lpstr>Sample Problem 1</vt:lpstr>
      <vt:lpstr>a. How fast will the ball be traveling just before it hits the ground? </vt:lpstr>
      <vt:lpstr>b. How long will it take for the ball to hit the ground? </vt:lpstr>
      <vt:lpstr>Sample Problem 2</vt:lpstr>
      <vt:lpstr>a. How high will the ball rise? </vt:lpstr>
      <vt:lpstr>The Big Misconception</vt:lpstr>
    </vt:vector>
  </TitlesOfParts>
  <Company>SDUHSD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Fall</dc:title>
  <dc:creator>Tablet PC</dc:creator>
  <cp:lastModifiedBy>SDUHSD</cp:lastModifiedBy>
  <cp:revision>41</cp:revision>
  <dcterms:created xsi:type="dcterms:W3CDTF">2010-05-21T04:24:15Z</dcterms:created>
  <dcterms:modified xsi:type="dcterms:W3CDTF">2013-09-05T14:50:08Z</dcterms:modified>
</cp:coreProperties>
</file>