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 varScale="1">
        <p:scale>
          <a:sx n="70" d="100"/>
          <a:sy n="70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435D-DE57-4D61-966C-A29DE2F15923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Quick Intro to </a:t>
            </a:r>
            <a:r>
              <a:rPr lang="en-US" sz="8800" smtClean="0"/>
              <a:t>Graphing Motion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yperphysics.phy-astr.gsu.edu/hbase/mechanics/imgmech/position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-51718"/>
            <a:ext cx="6096000" cy="6909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hyperphysics.phy-astr.gsu.edu/hbase/mechanics/imgmech/motslop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6063671" cy="690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Quick Intro to Graphing Motion</vt:lpstr>
      <vt:lpstr>Slide 2</vt:lpstr>
      <vt:lpstr>Slide 3</vt:lpstr>
    </vt:vector>
  </TitlesOfParts>
  <Company>SDUHSD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Fall</dc:title>
  <dc:creator>Tablet PC</dc:creator>
  <cp:lastModifiedBy>Tablet PC</cp:lastModifiedBy>
  <cp:revision>21</cp:revision>
  <dcterms:created xsi:type="dcterms:W3CDTF">2010-05-21T04:24:15Z</dcterms:created>
  <dcterms:modified xsi:type="dcterms:W3CDTF">2010-08-11T03:25:07Z</dcterms:modified>
</cp:coreProperties>
</file>