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71" d="100"/>
          <a:sy n="71" d="100"/>
        </p:scale>
        <p:origin x="-4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B678-0BD5-421D-AE30-2DF9569EA95A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73742-2CCA-4EE9-AC54-452CADCEC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sz="5000" dirty="0" smtClean="0"/>
              <a:t>Impulse Notes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Impulse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imes New Roman" pitchFamily="18" charset="0"/>
                <a:cs typeface="Minion-Bold" charset="0"/>
              </a:rPr>
              <a:t>A force sustained for a long time produces more change in momentum than does the same force applied briefly. </a:t>
            </a:r>
          </a:p>
          <a:p>
            <a:r>
              <a:rPr lang="en-US" dirty="0" smtClean="0">
                <a:ea typeface="Times New Roman" pitchFamily="18" charset="0"/>
                <a:cs typeface="Minion-Bold" charset="0"/>
              </a:rPr>
              <a:t>Both force and time are important in changing an object’s momentum.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Impulse Changes Momentum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The change in momentum depends on the force that acts and the length of time it acts. </a:t>
            </a:r>
          </a:p>
          <a:p>
            <a:r>
              <a:rPr lang="en-US" dirty="0" smtClean="0">
                <a:ea typeface="Times New Roman" pitchFamily="18" charset="0"/>
                <a:cs typeface="Minion-Regular" charset="0"/>
              </a:rPr>
              <a:t>If the momentum of an object changes, either the mass or the velocity or both change. </a:t>
            </a:r>
          </a:p>
          <a:p>
            <a:r>
              <a:rPr lang="en-US" dirty="0" smtClean="0">
                <a:ea typeface="Times New Roman" pitchFamily="18" charset="0"/>
                <a:cs typeface="Minion-Regular" charset="0"/>
              </a:rPr>
              <a:t>The greater the force acting on an object, the greater its change in velocity and the greater its change in momentum.</a:t>
            </a:r>
          </a:p>
          <a:p>
            <a:endParaRPr lang="en-US" b="1" dirty="0" smtClean="0">
              <a:solidFill>
                <a:srgbClr val="000000"/>
              </a:solidFill>
              <a:ea typeface="Times New Roman" pitchFamily="18" charset="0"/>
              <a:cs typeface="Minion-Bold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Impulse Changes Momentum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imes New Roman" pitchFamily="18" charset="0"/>
                <a:cs typeface="Minion-Regular" charset="0"/>
              </a:rPr>
              <a:t>When you push with the same force for twice the time, you impart twice the impulse and produce twice the change in momentum.</a:t>
            </a:r>
          </a:p>
          <a:p>
            <a:endParaRPr lang="en-US" dirty="0"/>
          </a:p>
        </p:txBody>
      </p:sp>
      <p:pic>
        <p:nvPicPr>
          <p:cNvPr id="4" name="Picture 4" descr="CPPE-Ch8-2_p126-C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3117850"/>
            <a:ext cx="8001000" cy="3043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Calculating Impulse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620000" cy="4571999"/>
          </a:xfrm>
        </p:spPr>
        <p:txBody>
          <a:bodyPr>
            <a:normAutofit/>
          </a:bodyPr>
          <a:lstStyle/>
          <a:p>
            <a:r>
              <a:rPr lang="en-US" sz="3000" dirty="0" smtClean="0">
                <a:ea typeface="Times New Roman" pitchFamily="18" charset="0"/>
                <a:cs typeface="Minion-Regular" charset="0"/>
              </a:rPr>
              <a:t>The quantity </a:t>
            </a:r>
            <a:r>
              <a:rPr lang="en-US" sz="3000" i="1" dirty="0" smtClean="0">
                <a:ea typeface="Times New Roman" pitchFamily="18" charset="0"/>
                <a:cs typeface="Minion-Regular" charset="0"/>
              </a:rPr>
              <a:t>force</a:t>
            </a:r>
            <a:r>
              <a:rPr lang="en-US" sz="3000" dirty="0" smtClean="0">
                <a:latin typeface="Times New Roman" pitchFamily="18" charset="0"/>
                <a:ea typeface="Times New Roman" pitchFamily="18" charset="0"/>
                <a:cs typeface="Minion-Regular" charset="0"/>
              </a:rPr>
              <a:t> × </a:t>
            </a:r>
            <a:r>
              <a:rPr lang="en-US" sz="3000" i="1" dirty="0" smtClean="0">
                <a:ea typeface="Times New Roman" pitchFamily="18" charset="0"/>
                <a:cs typeface="Minion-Regular" charset="0"/>
              </a:rPr>
              <a:t>time interval </a:t>
            </a:r>
            <a:r>
              <a:rPr lang="en-US" sz="3000" dirty="0" smtClean="0">
                <a:ea typeface="Times New Roman" pitchFamily="18" charset="0"/>
                <a:cs typeface="Minion-Regular" charset="0"/>
              </a:rPr>
              <a:t>is called </a:t>
            </a:r>
            <a:r>
              <a:rPr lang="en-US" sz="3000" b="1" dirty="0" smtClean="0">
                <a:ea typeface="Times New Roman" pitchFamily="18" charset="0"/>
                <a:cs typeface="Minion-Regular" charset="0"/>
              </a:rPr>
              <a:t>impulse. </a:t>
            </a:r>
            <a:endParaRPr lang="en-US" sz="3000" dirty="0" smtClean="0">
              <a:ea typeface="Times New Roman" pitchFamily="18" charset="0"/>
              <a:cs typeface="Minion-Regular" charset="0"/>
            </a:endParaRPr>
          </a:p>
          <a:p>
            <a:pPr>
              <a:buNone/>
            </a:pPr>
            <a:r>
              <a:rPr lang="en-US" sz="3000" dirty="0">
                <a:ea typeface="Times New Roman" pitchFamily="18" charset="0"/>
                <a:cs typeface="Minion-Regular" charset="0"/>
              </a:rPr>
              <a:t>	</a:t>
            </a:r>
            <a:r>
              <a:rPr lang="en-US" sz="3000" dirty="0" smtClean="0">
                <a:ea typeface="Times New Roman" pitchFamily="18" charset="0"/>
                <a:cs typeface="Minion-Regular" charset="0"/>
              </a:rPr>
              <a:t>	impulse = </a:t>
            </a:r>
            <a:r>
              <a:rPr lang="en-US" sz="3000" i="1" dirty="0" smtClean="0">
                <a:ea typeface="Times New Roman" pitchFamily="18" charset="0"/>
                <a:cs typeface="Minion-Regular" charset="0"/>
              </a:rPr>
              <a:t>F </a:t>
            </a:r>
            <a:r>
              <a:rPr lang="en-US" sz="3000" dirty="0" smtClean="0">
                <a:latin typeface="Times New Roman" pitchFamily="18" charset="0"/>
                <a:ea typeface="Times New Roman" pitchFamily="18" charset="0"/>
                <a:cs typeface="Minion-Regular" charset="0"/>
              </a:rPr>
              <a:t>×</a:t>
            </a:r>
            <a:r>
              <a:rPr lang="en-US" sz="3000" dirty="0" smtClean="0">
                <a:ea typeface="Times New Roman" pitchFamily="18" charset="0"/>
                <a:cs typeface="Minion-Regular" charset="0"/>
              </a:rPr>
              <a:t> </a:t>
            </a:r>
            <a:r>
              <a:rPr lang="en-US" sz="3000" i="1" dirty="0" smtClean="0">
                <a:ea typeface="Times New Roman" pitchFamily="18" charset="0"/>
                <a:cs typeface="Minion-Regular" charset="0"/>
              </a:rPr>
              <a:t>t</a:t>
            </a:r>
            <a:endParaRPr lang="en-US" sz="3000" dirty="0" smtClean="0">
              <a:ea typeface="Times New Roman" pitchFamily="18" charset="0"/>
              <a:cs typeface="Minion-Regular" charset="0"/>
            </a:endParaRPr>
          </a:p>
          <a:p>
            <a:r>
              <a:rPr lang="en-US" sz="3000" dirty="0" smtClean="0">
                <a:ea typeface="Times New Roman" pitchFamily="18" charset="0"/>
                <a:cs typeface="Minion-Regular" charset="0"/>
              </a:rPr>
              <a:t>The greater the impulse exerted on something, the greater will be the change in momentum. </a:t>
            </a:r>
          </a:p>
          <a:p>
            <a:pPr>
              <a:buNone/>
            </a:pPr>
            <a:r>
              <a:rPr lang="en-US" sz="3000" dirty="0">
                <a:ea typeface="Times New Roman" pitchFamily="18" charset="0"/>
                <a:cs typeface="Minion-Regular" charset="0"/>
              </a:rPr>
              <a:t>	</a:t>
            </a:r>
            <a:r>
              <a:rPr lang="en-US" sz="3000" dirty="0" smtClean="0">
                <a:ea typeface="Times New Roman" pitchFamily="18" charset="0"/>
                <a:cs typeface="Minion-Regular" charset="0"/>
              </a:rPr>
              <a:t>	impulse = change in momentum</a:t>
            </a:r>
            <a:endParaRPr lang="en-US" sz="3000" i="1" dirty="0" smtClean="0">
              <a:ea typeface="Times New Roman" pitchFamily="18" charset="0"/>
              <a:cs typeface="Minion-Regular" charset="0"/>
            </a:endParaRPr>
          </a:p>
          <a:p>
            <a:pPr>
              <a:buNone/>
            </a:pPr>
            <a:r>
              <a:rPr lang="en-US" sz="3000" i="1" dirty="0">
                <a:ea typeface="Times New Roman" pitchFamily="18" charset="0"/>
                <a:cs typeface="Minion-Regular" charset="0"/>
              </a:rPr>
              <a:t>	</a:t>
            </a:r>
            <a:r>
              <a:rPr lang="en-US" sz="3000" i="1" dirty="0" smtClean="0">
                <a:ea typeface="Times New Roman" pitchFamily="18" charset="0"/>
                <a:cs typeface="Minion-Regular" charset="0"/>
              </a:rPr>
              <a:t>	Ft</a:t>
            </a:r>
            <a:r>
              <a:rPr lang="en-US" sz="3000" dirty="0" smtClean="0">
                <a:ea typeface="Times New Roman" pitchFamily="18" charset="0"/>
                <a:cs typeface="Minion-Regular" charset="0"/>
              </a:rPr>
              <a:t> = ∆(</a:t>
            </a:r>
            <a:r>
              <a:rPr lang="en-US" sz="3000" i="1" dirty="0" err="1" smtClean="0">
                <a:ea typeface="Times New Roman" pitchFamily="18" charset="0"/>
                <a:cs typeface="Minion-Regular" charset="0"/>
              </a:rPr>
              <a:t>mv</a:t>
            </a:r>
            <a:r>
              <a:rPr lang="en-US" sz="3000" dirty="0" smtClean="0">
                <a:ea typeface="Times New Roman" pitchFamily="18" charset="0"/>
                <a:cs typeface="Minion-Regular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4" descr="CPPE-Ch8-2_p126-M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1963" y="4229100"/>
            <a:ext cx="2332037" cy="262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Evaluating Impulse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imes New Roman" pitchFamily="18" charset="0"/>
                <a:cs typeface="Minion-Regular" charset="0"/>
              </a:rPr>
              <a:t>If the change in momentum occurs over a long time, the force of impact is small.</a:t>
            </a:r>
          </a:p>
          <a:p>
            <a:endParaRPr lang="en-US" dirty="0"/>
          </a:p>
        </p:txBody>
      </p:sp>
      <p:pic>
        <p:nvPicPr>
          <p:cNvPr id="4" name="Picture 4" descr="CPPE-Ch8-2_p127-H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184525"/>
            <a:ext cx="8343900" cy="1844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Evaluating Impulse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ea typeface="Times New Roman" pitchFamily="18" charset="0"/>
                <a:cs typeface="Minion-Regular" charset="0"/>
              </a:rPr>
              <a:t>If the change in momentum occurs over a short time, the force of impact is large.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5" descr="CPPE-Ch8-2_p127-Cr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276600"/>
            <a:ext cx="8477250" cy="2922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177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Impulse Notes</vt:lpstr>
      <vt:lpstr>Impulse</vt:lpstr>
      <vt:lpstr>Impulse Changes Momentum</vt:lpstr>
      <vt:lpstr>Impulse Changes Momentum</vt:lpstr>
      <vt:lpstr>Calculating Impulse</vt:lpstr>
      <vt:lpstr>Evaluating Impulse</vt:lpstr>
      <vt:lpstr>Evaluating Impulse</vt:lpstr>
    </vt:vector>
  </TitlesOfParts>
  <Company>SDUHSD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Impulse Notes</dc:title>
  <dc:creator>Tablet PC</dc:creator>
  <cp:lastModifiedBy>Tablet PC</cp:lastModifiedBy>
  <cp:revision>5</cp:revision>
  <dcterms:created xsi:type="dcterms:W3CDTF">2010-07-21T20:16:37Z</dcterms:created>
  <dcterms:modified xsi:type="dcterms:W3CDTF">2010-07-22T04:00:51Z</dcterms:modified>
</cp:coreProperties>
</file>