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6A1D-64C9-45B9-8B62-E47ACC4D3BA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BC57-E5C7-44E8-AE92-957994FF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Momentum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Sports Momentum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The sports announcer says "Going into the all-star break, the San Diego Padres have the </a:t>
            </a:r>
            <a:r>
              <a:rPr lang="en-US" i="1" u="sng" dirty="0" smtClean="0"/>
              <a:t>momentum</a:t>
            </a:r>
            <a:r>
              <a:rPr lang="en-US" i="1" dirty="0" smtClean="0"/>
              <a:t>."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The headlines declare "Chargers Gaining </a:t>
            </a:r>
            <a:r>
              <a:rPr lang="en-US" i="1" u="sng" dirty="0" smtClean="0"/>
              <a:t>Momentum</a:t>
            </a:r>
            <a:r>
              <a:rPr lang="en-US" i="1" dirty="0" smtClean="0"/>
              <a:t>."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The coach pumps up his team at half-time, saying "You have the </a:t>
            </a:r>
            <a:r>
              <a:rPr lang="en-US" i="1" u="sng" dirty="0" smtClean="0"/>
              <a:t>momentum</a:t>
            </a:r>
            <a:r>
              <a:rPr lang="en-US" i="1" dirty="0" smtClean="0"/>
              <a:t>; the critical need is that you use that </a:t>
            </a:r>
            <a:r>
              <a:rPr lang="en-US" i="1" u="sng" dirty="0" smtClean="0"/>
              <a:t>momentum</a:t>
            </a:r>
            <a:r>
              <a:rPr lang="en-US" i="1" dirty="0" smtClean="0"/>
              <a:t> and bury them in this third quarter."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A team that has the momentum is on</a:t>
            </a:r>
            <a:r>
              <a:rPr lang="en-US" b="1" i="1" dirty="0" smtClean="0"/>
              <a:t> the move</a:t>
            </a:r>
            <a:r>
              <a:rPr lang="en-US" b="1" dirty="0" smtClean="0"/>
              <a:t> and is going to take some effort to stop.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physicsclassroom.com/Class/momentum/u4l1a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2086" y="-1"/>
            <a:ext cx="3396342" cy="18288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1143000"/>
          </a:xfrm>
        </p:spPr>
        <p:txBody>
          <a:bodyPr/>
          <a:lstStyle/>
          <a:p>
            <a:r>
              <a:rPr lang="en-US" b="1" dirty="0" smtClean="0"/>
              <a:t>Physics Momentum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8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Momentum can be defined as "mass in motion.“</a:t>
            </a:r>
          </a:p>
          <a:p>
            <a:pPr>
              <a:buNone/>
            </a:pPr>
            <a:r>
              <a:rPr lang="en-US" sz="1300" dirty="0" smtClean="0"/>
              <a:t>  </a:t>
            </a:r>
            <a:endParaRPr lang="en-US" sz="1300" dirty="0"/>
          </a:p>
          <a:p>
            <a:pPr>
              <a:buNone/>
            </a:pPr>
            <a:r>
              <a:rPr lang="en-US" dirty="0" smtClean="0"/>
              <a:t> All objects have mass, so if an object is moving, then it has momentum - it has its mass in motion.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b="1" dirty="0" smtClean="0"/>
              <a:t>Momentum = mass • velocity</a:t>
            </a:r>
          </a:p>
          <a:p>
            <a:pPr>
              <a:buNone/>
            </a:pPr>
            <a:r>
              <a:rPr lang="en-US" dirty="0" smtClean="0"/>
              <a:t>In physics, the symbol for the quantity momentum is the lower case "p". Thus, the above equation can be rewritten as</a:t>
            </a:r>
          </a:p>
          <a:p>
            <a:pPr algn="ctr">
              <a:buNone/>
            </a:pPr>
            <a:r>
              <a:rPr lang="en-US" b="1" dirty="0" smtClean="0"/>
              <a:t>p = m • 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units for momentum would be mass units times velocity units.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 standard metric unit of momentum is the </a:t>
            </a:r>
            <a:r>
              <a:rPr lang="en-US" dirty="0" err="1" smtClean="0"/>
              <a:t>kg•m</a:t>
            </a:r>
            <a:r>
              <a:rPr lang="en-US" dirty="0" smtClean="0"/>
              <a:t>/s. </a:t>
            </a:r>
            <a:endParaRPr lang="en-US" dirty="0"/>
          </a:p>
        </p:txBody>
      </p:sp>
      <p:pic>
        <p:nvPicPr>
          <p:cNvPr id="17410" name="Picture 2" descr="http://www.webdesign.org/img_articles/9525/Car_animation_02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962400"/>
            <a:ext cx="3429000" cy="27020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Momentum is a vector quantity, which is fully described by both magnitude and direction. </a:t>
            </a:r>
          </a:p>
          <a:p>
            <a:pPr>
              <a:buNone/>
            </a:pPr>
            <a:r>
              <a:rPr lang="en-US" sz="2900" dirty="0"/>
              <a:t> </a:t>
            </a:r>
            <a:r>
              <a:rPr lang="en-US" sz="2900" dirty="0" smtClean="0"/>
              <a:t> </a:t>
            </a:r>
          </a:p>
          <a:p>
            <a:pPr>
              <a:buNone/>
            </a:pPr>
            <a:r>
              <a:rPr lang="en-US" dirty="0" smtClean="0"/>
              <a:t>The direction of the momentum vector is the same as the direction of the velocity of the ball. </a:t>
            </a:r>
            <a:endParaRPr lang="en-US" dirty="0"/>
          </a:p>
        </p:txBody>
      </p:sp>
      <p:pic>
        <p:nvPicPr>
          <p:cNvPr id="16386" name="Picture 2" descr="http://www.physicsclassroom.com/Class/momentum/u4l1a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442" y="4038600"/>
            <a:ext cx="5292558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Determine the Momentum of</a:t>
            </a:r>
          </a:p>
          <a:p>
            <a:pPr marL="514350" indent="-514350">
              <a:buAutoNum type="alphaLcPeriod"/>
            </a:pPr>
            <a:r>
              <a:rPr lang="en-US" dirty="0" smtClean="0"/>
              <a:t>60-kg </a:t>
            </a:r>
            <a:r>
              <a:rPr lang="en-US" dirty="0"/>
              <a:t>halfback moving eastward at 9 m/s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p = m*v = 60 kg*9 </a:t>
            </a:r>
            <a:r>
              <a:rPr lang="en-US" dirty="0" smtClean="0"/>
              <a:t>m/s</a:t>
            </a:r>
            <a:r>
              <a:rPr lang="en-US" b="1" dirty="0" smtClean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 </a:t>
            </a:r>
            <a:r>
              <a:rPr lang="en-US" b="1" dirty="0" smtClean="0"/>
              <a:t>= 540 </a:t>
            </a:r>
            <a:r>
              <a:rPr lang="en-US" b="1" dirty="0" err="1" smtClean="0"/>
              <a:t>kg•m</a:t>
            </a:r>
            <a:r>
              <a:rPr lang="en-US" b="1" dirty="0" smtClean="0"/>
              <a:t>/s, east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smtClean="0"/>
              <a:t>1000-kg </a:t>
            </a:r>
            <a:r>
              <a:rPr lang="en-US" dirty="0"/>
              <a:t>car moving northward at 20 m/s.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p </a:t>
            </a:r>
            <a:r>
              <a:rPr lang="en-US" dirty="0" smtClean="0"/>
              <a:t>= m*v = 1000 kg*20 m/s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p </a:t>
            </a:r>
            <a:r>
              <a:rPr lang="en-US" b="1" dirty="0" smtClean="0"/>
              <a:t>= 20 000 </a:t>
            </a:r>
            <a:r>
              <a:rPr lang="en-US" b="1" dirty="0" err="1" smtClean="0"/>
              <a:t>kg•m</a:t>
            </a:r>
            <a:r>
              <a:rPr lang="en-US" b="1" dirty="0" smtClean="0"/>
              <a:t>/s, north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dirty="0" smtClean="0"/>
              <a:t>40-kg </a:t>
            </a:r>
            <a:r>
              <a:rPr lang="en-US" dirty="0"/>
              <a:t>freshman moving southward at 2 m/s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p </a:t>
            </a:r>
            <a:r>
              <a:rPr lang="en-US" dirty="0" smtClean="0"/>
              <a:t>= m*v = 40 kg*2 m/s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p </a:t>
            </a:r>
            <a:r>
              <a:rPr lang="en-US" b="1" dirty="0" smtClean="0"/>
              <a:t>= 80 </a:t>
            </a:r>
            <a:r>
              <a:rPr lang="en-US" b="1" dirty="0" err="1" smtClean="0"/>
              <a:t>kg•m</a:t>
            </a:r>
            <a:r>
              <a:rPr lang="en-US" b="1" dirty="0" smtClean="0"/>
              <a:t>/s, </a:t>
            </a:r>
            <a:r>
              <a:rPr lang="en-US" b="1" dirty="0" smtClean="0"/>
              <a:t>south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car possesses 20,000 units of momentum. What would be the car's new momentum if ...</a:t>
            </a:r>
          </a:p>
          <a:p>
            <a:pPr marL="514350" indent="-514350">
              <a:buAutoNum type="alphaLcPeriod"/>
            </a:pPr>
            <a:r>
              <a:rPr lang="en-US" dirty="0" smtClean="0"/>
              <a:t>its velocity were doubled. </a:t>
            </a:r>
          </a:p>
          <a:p>
            <a:pPr marL="514350" indent="-514350">
              <a:buAutoNum type="alphaLcPeriod"/>
            </a:pPr>
            <a:r>
              <a:rPr lang="en-US" dirty="0" smtClean="0"/>
              <a:t>its velocity were tripled.</a:t>
            </a:r>
          </a:p>
          <a:p>
            <a:pPr marL="514350" indent="-514350">
              <a:buAutoNum type="alphaLcPeriod"/>
            </a:pPr>
            <a:r>
              <a:rPr lang="en-US" dirty="0" smtClean="0"/>
              <a:t>its mass were doubled (by adding more passengers and a greater load)</a:t>
            </a:r>
          </a:p>
          <a:p>
            <a:pPr marL="514350" indent="-514350">
              <a:buAutoNum type="alphaLcPeriod"/>
            </a:pPr>
            <a:r>
              <a:rPr lang="en-US" dirty="0" smtClean="0"/>
              <a:t>both its velocity were doubled and its mass were doubled.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b="1" dirty="0" smtClean="0"/>
              <a:t>p = 40,000 units</a:t>
            </a:r>
            <a:r>
              <a:rPr lang="en-US" dirty="0" smtClean="0"/>
              <a:t> (doubling the velocity will double the momentum)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b="1" dirty="0" smtClean="0"/>
              <a:t>p = 60,000 units</a:t>
            </a:r>
            <a:r>
              <a:rPr lang="en-US" dirty="0" smtClean="0"/>
              <a:t> (tripling the velocity will triple the momentum)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b="1" dirty="0" smtClean="0"/>
              <a:t>p = 40,000 units</a:t>
            </a:r>
            <a:r>
              <a:rPr lang="en-US" dirty="0" smtClean="0"/>
              <a:t> (doubling the mass will double the momentum)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d</a:t>
            </a:r>
            <a:r>
              <a:rPr lang="en-US" dirty="0" smtClean="0"/>
              <a:t>. </a:t>
            </a:r>
            <a:r>
              <a:rPr lang="en-US" b="1" dirty="0" smtClean="0"/>
              <a:t>p = 80,000 units</a:t>
            </a:r>
            <a:r>
              <a:rPr lang="en-US" dirty="0" smtClean="0"/>
              <a:t> (doubling the velocity will double the momentum and doubling the mass will also double the momentum; the combined result is that the momentum is doubled twice -quadrupled)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369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Momentum Notes</vt:lpstr>
      <vt:lpstr>Sports Momentum</vt:lpstr>
      <vt:lpstr>Physics Momentum</vt:lpstr>
      <vt:lpstr>Momentum Units</vt:lpstr>
      <vt:lpstr>Momentum Vectors</vt:lpstr>
      <vt:lpstr>Practice</vt:lpstr>
      <vt:lpstr>More Practice</vt:lpstr>
      <vt:lpstr>Answers</vt:lpstr>
    </vt:vector>
  </TitlesOfParts>
  <Company>SDUHSD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 Notes</dc:title>
  <dc:creator>Tablet PC</dc:creator>
  <cp:lastModifiedBy>SDUHSD</cp:lastModifiedBy>
  <cp:revision>17</cp:revision>
  <dcterms:created xsi:type="dcterms:W3CDTF">2010-05-31T03:51:52Z</dcterms:created>
  <dcterms:modified xsi:type="dcterms:W3CDTF">2014-02-24T16:26:01Z</dcterms:modified>
</cp:coreProperties>
</file>