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C986-076B-4F1B-ADDF-E6E3AAEA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38FF6-81C9-4DE9-A4FC-B96F666FF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59B0-6BAA-4C91-B5C3-A615CABD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778E-FE29-4230-AF55-9859704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60C8-7439-44FB-93AA-E8FEDD2E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F0A7-D7F7-46AC-89DD-A9F13CFD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6F960-AEA7-4016-B4D1-399F1A67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DCBB8-7FE3-4365-93E9-236697F7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ADD2-5A59-47AE-9520-C5AD034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0ED4-168C-492C-A58C-517826A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54FB-8D54-44D1-9AE5-3CCB60CA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F00E5-5C0F-49E2-B913-E83251F1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FEC0-4C13-4C14-A9F2-D07BABF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F7E9-A8F9-421E-89A5-C5FCC680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5834-91BE-4647-B236-203A705E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65A9-74D6-436A-A0D0-963F719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EC36-A893-4F70-89C7-9225A610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CCBA-0E39-4B95-A1DB-7A632EC7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8114-5C34-46D3-8A30-202AC434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3675-56A0-49B0-BE64-69FF69C5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98F5-C199-4EE2-B280-7EB2E62C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55F1-ED77-4011-A65E-3F7254FC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2061-B7BD-460F-B53C-9AB52D59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DA27-8F50-4D2D-BC66-59F2010A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185F-8173-417F-94E0-A32D3C4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6CF0-E302-4B15-83F7-892D7DC9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9EE6-4CC0-4A3F-A699-752C1E91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555A-0768-4194-9285-45E58BCA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36F3-1A95-4682-9162-B1AD5E0B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613C3-85E3-4559-A33B-59D83540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DC83E-65A9-47F6-89F9-A1318D3B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A117-EB6A-44AD-BBFE-CC139441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EF0D0-A1BC-4B53-96F5-4D3A64C5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5A2F0-6C2D-4391-B68F-A48B0580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CC5A8-B1D5-4B34-8346-E964F5F9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D73D-182B-45A4-86E1-F6B536EC5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12FB2-3B91-4D6C-BB8C-EC36E52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7BC3D-6DCC-4309-A95B-CD717D0D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B4714-22ED-4ED5-8F82-314DFA32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5EBD-2CA3-4F5F-8A6F-83BC92C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58868-672B-42D2-B405-C7C93C33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E7B5D-635D-48CA-92F1-06A588ED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3B8AB-008B-410A-A75A-9C3F4BAE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14A86-0383-40A5-82FE-7BB4166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A0412-3637-4939-9AD1-5798F271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4FD2B-812F-47AD-9ED7-D47910D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280-BB26-4D8F-AF7C-2E916165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1DEB-39AC-43D0-BA36-E83E48C0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839A9-BE07-425F-BBAC-64AB48A2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BC77-7C12-419C-AC7A-FD82F6E4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D2B82-164A-409E-B5E3-B95FCCC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128A-D1A0-486D-991F-3B7A0071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0E31-AF11-4034-9E56-0801A40F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8532D-4679-4894-A582-71CBF0557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506A8-C497-4CDF-819C-823F9DD3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0C52C-0291-4A60-9B67-DA2C359D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3DC6-6097-419E-BCB6-49692B10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88D19-5C97-4818-BA00-5A43294D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B94BA-A2BC-4BB4-947B-675CA3AF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D7F8-CC08-4EA8-A3C4-3606A83E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9EA-FC71-418D-BCAB-EDBC32D58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A3EE-92D3-4862-82DB-E16C92B4D33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73E7-A6E4-4581-B5C8-93FB6BA9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C0AE-1238-4523-83DA-D941D14F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F35C-CADC-4060-9ABC-3D9B159F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aeroresearch/programs/aosp/utm-project-descrip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30DB6-2911-D84B-BCF8-A43F07A3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03" y="914401"/>
            <a:ext cx="7932241" cy="4740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FCEF87-2827-FC43-8F2D-710421AA06A8}"/>
              </a:ext>
            </a:extLst>
          </p:cNvPr>
          <p:cNvSpPr txBox="1"/>
          <p:nvPr/>
        </p:nvSpPr>
        <p:spPr>
          <a:xfrm>
            <a:off x="2527403" y="5654689"/>
            <a:ext cx="831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https://www.nasa.gov/aeroresearch/programs/aosp/utm-project-description/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44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B2A64398F0F41A5AD78F0B7178FD3" ma:contentTypeVersion="7" ma:contentTypeDescription="Create a new document." ma:contentTypeScope="" ma:versionID="978f4b62bad78abfdc1fd9d12ea63581">
  <xsd:schema xmlns:xsd="http://www.w3.org/2001/XMLSchema" xmlns:xs="http://www.w3.org/2001/XMLSchema" xmlns:p="http://schemas.microsoft.com/office/2006/metadata/properties" xmlns:ns3="165b27c5-d682-4a46-8411-9616f0cd4da4" xmlns:ns4="627fa60b-f939-4ac1-8d13-9e288ed41d4c" targetNamespace="http://schemas.microsoft.com/office/2006/metadata/properties" ma:root="true" ma:fieldsID="bdea80e1cd049e193f42bf1aa12dd2c4" ns3:_="" ns4:_="">
    <xsd:import namespace="165b27c5-d682-4a46-8411-9616f0cd4da4"/>
    <xsd:import namespace="627fa60b-f939-4ac1-8d13-9e288ed41d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b27c5-d682-4a46-8411-9616f0cd4d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fa60b-f939-4ac1-8d13-9e288ed41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23B714-BBB4-4041-BF6E-49D7D68F0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B5611D-A077-4152-8907-F8FABE20F09F}">
  <ds:schemaRefs>
    <ds:schemaRef ds:uri="http://purl.org/dc/terms/"/>
    <ds:schemaRef ds:uri="http://www.w3.org/XML/1998/namespace"/>
    <ds:schemaRef ds:uri="http://purl.org/dc/dcmitype/"/>
    <ds:schemaRef ds:uri="165b27c5-d682-4a46-8411-9616f0cd4da4"/>
    <ds:schemaRef ds:uri="627fa60b-f939-4ac1-8d13-9e288ed41d4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9F90814-4ADA-43A2-9D8D-1E3D59FB2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b27c5-d682-4a46-8411-9616f0cd4da4"/>
    <ds:schemaRef ds:uri="627fa60b-f939-4ac1-8d13-9e288ed41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Dawei Sun</dc:creator>
  <cp:lastModifiedBy>Shamila</cp:lastModifiedBy>
  <cp:revision>10</cp:revision>
  <dcterms:created xsi:type="dcterms:W3CDTF">2020-08-05T15:14:56Z</dcterms:created>
  <dcterms:modified xsi:type="dcterms:W3CDTF">2020-08-06T16:07:17Z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0x010100CA4B2A64398F0F41A5AD78F0B7178FD3</vt:lpwstr>
  </property>
</Properties>
</file>