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88" r:id="rId5"/>
    <p:sldId id="324" r:id="rId6"/>
    <p:sldId id="259" r:id="rId7"/>
    <p:sldId id="258" r:id="rId8"/>
    <p:sldId id="274" r:id="rId9"/>
  </p:sldIdLst>
  <p:sldSz cx="9144000" cy="5143500" type="screen16x9"/>
  <p:notesSz cx="6934200" cy="92202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48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C8C9C7"/>
    <a:srgbClr val="CC6600"/>
    <a:srgbClr val="0076CE"/>
    <a:srgbClr val="EEEEEE"/>
    <a:srgbClr val="B7295A"/>
    <a:srgbClr val="41B6E6"/>
    <a:srgbClr val="00447C"/>
    <a:srgbClr val="42AE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6FE81-644E-406C-B7F9-BB5E472628D1}" v="9" dt="2021-01-29T07:09:20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2" autoAdjust="0"/>
  </p:normalViewPr>
  <p:slideViewPr>
    <p:cSldViewPr snapToGrid="0" showGuides="1">
      <p:cViewPr varScale="1">
        <p:scale>
          <a:sx n="157" d="100"/>
          <a:sy n="157" d="100"/>
        </p:scale>
        <p:origin x="234" y="138"/>
      </p:cViewPr>
      <p:guideLst>
        <p:guide orient="horz" pos="21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9" d="100"/>
          <a:sy n="79" d="100"/>
        </p:scale>
        <p:origin x="2769" y="-3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80683" y="8990041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Copyright 2021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36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6888" y="173038"/>
            <a:ext cx="5940425" cy="3341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2280" y="3803332"/>
            <a:ext cx="6009640" cy="497871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fl" descr="                              Dell - Internal Use - Confidential&#10;"/>
          <p:cNvSpPr txBox="1"/>
          <p:nvPr/>
        </p:nvSpPr>
        <p:spPr>
          <a:xfrm>
            <a:off x="780683" y="8990041"/>
            <a:ext cx="902491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defTabSz="923087" fontAlgn="base">
              <a:lnSpc>
                <a:spcPct val="90000"/>
              </a:lnSpc>
              <a:spcBef>
                <a:spcPts val="101"/>
              </a:spcBef>
              <a:spcAft>
                <a:spcPts val="101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Arial" panose="020B0604020202020204" pitchFamily="34" charset="0"/>
              </a:rPr>
              <a:t>© Copyright 2021 Dell Inc.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7119" y="8989695"/>
            <a:ext cx="95629" cy="8379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>
                <a:solidFill>
                  <a:schemeClr val="bg2"/>
                </a:solidFill>
                <a:latin typeface="Arial" panose="020B0604020202020204" pitchFamily="34" charset="0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dirty="0" err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1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spcBef>
        <a:spcPts val="0"/>
      </a:spcBef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5143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8572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–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2001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▪"/>
      <a:defRPr sz="11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543050" indent="-171450" algn="l" defTabSz="685800" rtl="0" eaLnBrk="1" latinLnBrk="0" hangingPunct="1">
      <a:spcBef>
        <a:spcPts val="300"/>
      </a:spcBef>
      <a:buClrTx/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0344EF7-FB04-41A4-900F-48EC95C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14337"/>
            <a:ext cx="8572500" cy="1495794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5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057400"/>
            <a:ext cx="8572500" cy="12418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404DA-6788-42EA-AC70-373F8CD54E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698" y="4229686"/>
            <a:ext cx="1990853" cy="7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32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10625B-A333-48F4-A2A9-D05BFD797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6813" y="1643618"/>
            <a:ext cx="4267571" cy="17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50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22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641806"/>
            <a:ext cx="85725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97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00150"/>
            <a:ext cx="8572500" cy="33147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800100" indent="-11430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4pPr>
            <a:lvl5pPr marL="1543050" indent="-171450">
              <a:lnSpc>
                <a:spcPct val="100000"/>
              </a:lnSpc>
              <a:spcBef>
                <a:spcPts val="3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9027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28575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800600" y="1200150"/>
            <a:ext cx="4057650" cy="33147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1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9367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6" y="228600"/>
            <a:ext cx="857726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285750" y="971550"/>
            <a:ext cx="2686050" cy="3543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None/>
              <a:defRPr sz="1800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228975" y="971550"/>
            <a:ext cx="2686050" cy="3543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None/>
              <a:defRPr sz="1800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6172200" y="971550"/>
            <a:ext cx="2686050" cy="35433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None/>
              <a:defRPr sz="1800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514350" indent="-17145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2001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4pPr>
            <a:lvl5pPr marL="1543050" indent="-171450"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68218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1CDB-95CE-458B-A911-027A0589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42900"/>
            <a:ext cx="7886700" cy="296862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303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5750" y="1823853"/>
            <a:ext cx="7886700" cy="149579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5400">
                <a:solidFill>
                  <a:schemeClr val="tx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4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gradient bkgd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5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9"/>
          <p:cNvSpPr txBox="1"/>
          <p:nvPr userDrawn="1"/>
        </p:nvSpPr>
        <p:spPr>
          <a:xfrm>
            <a:off x="95586" y="5003466"/>
            <a:ext cx="76944" cy="6925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5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5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194968" y="5003466"/>
            <a:ext cx="113814" cy="6925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5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40487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662" r:id="rId2"/>
    <p:sldLayoutId id="2147483673" r:id="rId3"/>
    <p:sldLayoutId id="2147483672" r:id="rId4"/>
    <p:sldLayoutId id="2147483724" r:id="rId5"/>
    <p:sldLayoutId id="2147483726" r:id="rId6"/>
    <p:sldLayoutId id="2147483667" r:id="rId7"/>
    <p:sldLayoutId id="2147483689" r:id="rId8"/>
    <p:sldLayoutId id="2147483715" r:id="rId9"/>
    <p:sldLayoutId id="214748372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180" userDrawn="1">
          <p15:clr>
            <a:srgbClr val="F26B43"/>
          </p15:clr>
        </p15:guide>
        <p15:guide id="4" pos="55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162234"/>
            <a:ext cx="8572500" cy="74789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285749" y="1200150"/>
            <a:ext cx="8181357" cy="3314700"/>
          </a:xfrm>
        </p:spPr>
        <p:txBody>
          <a:bodyPr/>
          <a:lstStyle/>
          <a:p>
            <a:r>
              <a:rPr lang="en-US" dirty="0"/>
              <a:t>Content to be included :  Team Intro, Solution, Architecture diagram and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  <a:p>
            <a:r>
              <a:rPr lang="en-US" dirty="0"/>
              <a:t>Keep your presentation &lt; 8 slides (excluded the cover and end slide)</a:t>
            </a:r>
          </a:p>
          <a:p>
            <a:r>
              <a:rPr lang="en-US" dirty="0"/>
              <a:t>Spend not more than 5 mins on your ppt presentation.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slide layout: title only</a:t>
            </a:r>
          </a:p>
        </p:txBody>
      </p:sp>
    </p:spTree>
    <p:extLst>
      <p:ext uri="{BB962C8B-B14F-4D97-AF65-F5344CB8AC3E}">
        <p14:creationId xmlns:p14="http://schemas.microsoft.com/office/powerpoint/2010/main" val="18414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slide layout: title &amp; subtitle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5750" y="628650"/>
            <a:ext cx="8572500" cy="215444"/>
          </a:xfrm>
        </p:spPr>
        <p:txBody>
          <a:bodyPr/>
          <a:lstStyle/>
          <a:p>
            <a:r>
              <a:rPr lang="en-US" dirty="0"/>
              <a:t>Subtitle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31452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2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21 Dell Tech templat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B4FBA6F-414D-4C82-8EBC-CC6F4D6F3911}" vid="{C822B31D-615B-463B-B025-BB824D9B6345}"/>
    </a:ext>
  </a:extLst>
</a:theme>
</file>

<file path=ppt/theme/theme2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05CB80991F1448E941F1D219B7948" ma:contentTypeVersion="13" ma:contentTypeDescription="Create a new document." ma:contentTypeScope="" ma:versionID="8bf79bcaa728f30a25c573700e74cc7b">
  <xsd:schema xmlns:xsd="http://www.w3.org/2001/XMLSchema" xmlns:xs="http://www.w3.org/2001/XMLSchema" xmlns:p="http://schemas.microsoft.com/office/2006/metadata/properties" xmlns:ns3="274d67b7-8451-459f-8124-9f84986a3ba3" xmlns:ns4="4c239126-8344-4e5c-a9e0-20c39a51b636" targetNamespace="http://schemas.microsoft.com/office/2006/metadata/properties" ma:root="true" ma:fieldsID="dd62fa7ff54b1ab80e0ad9c73f63ba8f" ns3:_="" ns4:_="">
    <xsd:import namespace="274d67b7-8451-459f-8124-9f84986a3ba3"/>
    <xsd:import namespace="4c239126-8344-4e5c-a9e0-20c39a51b6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4d67b7-8451-459f-8124-9f84986a3b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39126-8344-4e5c-a9e0-20c39a51b6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33BF64-8D3E-429D-A224-D86914227651}">
  <ds:schemaRefs>
    <ds:schemaRef ds:uri="http://www.w3.org/XML/1998/namespace"/>
    <ds:schemaRef ds:uri="http://schemas.microsoft.com/office/2006/metadata/properties"/>
    <ds:schemaRef ds:uri="4c239126-8344-4e5c-a9e0-20c39a51b636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274d67b7-8451-459f-8124-9f84986a3ba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DA989EF-0B50-47B2-91EE-E376573E35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4d67b7-8451-459f-8124-9f84986a3ba3"/>
    <ds:schemaRef ds:uri="4c239126-8344-4e5c-a9e0-20c39a51b6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9553E7-8E42-42B3-A50B-FE480A4F24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 Dell Technologies PPT</Template>
  <TotalTime>11</TotalTime>
  <Words>60</Words>
  <Application>Microsoft Office PowerPoint</Application>
  <PresentationFormat>On-screen Show (16:9)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2021 Dell Tech template</vt:lpstr>
      <vt:lpstr>Cover</vt:lpstr>
      <vt:lpstr>Presentation guidelines </vt:lpstr>
      <vt:lpstr>Sample slide layout: title only</vt:lpstr>
      <vt:lpstr>Sample slide layout: title &amp; subtitle</vt:lpstr>
      <vt:lpstr>PowerPoint Presentation</vt:lpstr>
    </vt:vector>
  </TitlesOfParts>
  <Company>Dell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</dc:title>
  <dc:creator>Lim, Chiat Pheng</dc:creator>
  <cp:lastModifiedBy>Lim, Chiat Pheng</cp:lastModifiedBy>
  <cp:revision>2</cp:revision>
  <cp:lastPrinted>2018-09-10T14:53:10Z</cp:lastPrinted>
  <dcterms:created xsi:type="dcterms:W3CDTF">2021-01-11T02:57:01Z</dcterms:created>
  <dcterms:modified xsi:type="dcterms:W3CDTF">2022-03-15T01:54:33Z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0x01010032E05CB80991F1448E941F1D219B7948</vt:lpwstr>
  </property>
  <property fmtid="{D5CDD505-2E9C-101B-9397-08002B2CF9AE}" pid="3" name="MSIP_Label_17cb76b2-10b8-4fe1-93d4-2202842406cd_Enabled">
    <vt:lpwstr>True</vt:lpwstr>
  </property>
  <property fmtid="{D5CDD505-2E9C-101B-9397-08002B2CF9AE}" pid="4" name="MSIP_Label_17cb76b2-10b8-4fe1-93d4-2202842406cd_SiteId">
    <vt:lpwstr>945c199a-83a2-4e80-9f8c-5a91be5752dd</vt:lpwstr>
  </property>
  <property fmtid="{D5CDD505-2E9C-101B-9397-08002B2CF9AE}" pid="5" name="MSIP_Label_17cb76b2-10b8-4fe1-93d4-2202842406cd_Owner">
    <vt:lpwstr>Chiat_Pheng_Lim@dell.com</vt:lpwstr>
  </property>
  <property fmtid="{D5CDD505-2E9C-101B-9397-08002B2CF9AE}" pid="6" name="MSIP_Label_17cb76b2-10b8-4fe1-93d4-2202842406cd_SetDate">
    <vt:lpwstr>2021-01-29T07:05:53.1524368Z</vt:lpwstr>
  </property>
  <property fmtid="{D5CDD505-2E9C-101B-9397-08002B2CF9AE}" pid="7" name="MSIP_Label_17cb76b2-10b8-4fe1-93d4-2202842406cd_Name">
    <vt:lpwstr>External Public</vt:lpwstr>
  </property>
  <property fmtid="{D5CDD505-2E9C-101B-9397-08002B2CF9AE}" pid="8" name="MSIP_Label_17cb76b2-10b8-4fe1-93d4-2202842406cd_Application">
    <vt:lpwstr>Microsoft Azure Information Protection</vt:lpwstr>
  </property>
  <property fmtid="{D5CDD505-2E9C-101B-9397-08002B2CF9AE}" pid="9" name="MSIP_Label_17cb76b2-10b8-4fe1-93d4-2202842406cd_ActionId">
    <vt:lpwstr>fa2005fd-7b9a-4462-adee-521ec2d5b0db</vt:lpwstr>
  </property>
  <property fmtid="{D5CDD505-2E9C-101B-9397-08002B2CF9AE}" pid="10" name="MSIP_Label_17cb76b2-10b8-4fe1-93d4-2202842406cd_Extended_MSFT_Method">
    <vt:lpwstr>Manual</vt:lpwstr>
  </property>
  <property fmtid="{D5CDD505-2E9C-101B-9397-08002B2CF9AE}" pid="11" name="aiplabel">
    <vt:lpwstr>External Public</vt:lpwstr>
  </property>
</Properties>
</file>