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rvo"/>
      <p:regular r:id="rId15"/>
      <p:bold r:id="rId16"/>
      <p:italic r:id="rId17"/>
      <p:boldItalic r:id="rId18"/>
    </p:embeddedFont>
    <p:embeddedFont>
      <p:font typeface="Roboto Condensed"/>
      <p:regular r:id="rId19"/>
      <p:bold r:id="rId20"/>
      <p:italic r:id="rId21"/>
      <p:boldItalic r:id="rId22"/>
    </p:embeddedFont>
    <p:embeddedFont>
      <p:font typeface="Roboto Condensed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Condensed-bold.fntdata"/><Relationship Id="rId22" Type="http://schemas.openxmlformats.org/officeDocument/2006/relationships/font" Target="fonts/RobotoCondensed-boldItalic.fntdata"/><Relationship Id="rId21" Type="http://schemas.openxmlformats.org/officeDocument/2006/relationships/font" Target="fonts/RobotoCondensed-italic.fntdata"/><Relationship Id="rId24" Type="http://schemas.openxmlformats.org/officeDocument/2006/relationships/font" Target="fonts/RobotoCondensedLight-bold.fntdata"/><Relationship Id="rId23" Type="http://schemas.openxmlformats.org/officeDocument/2006/relationships/font" Target="fonts/RobotoCondensed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Light-boldItalic.fntdata"/><Relationship Id="rId25" Type="http://schemas.openxmlformats.org/officeDocument/2006/relationships/font" Target="fonts/RobotoCondensed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rvo-regular.fntdata"/><Relationship Id="rId14" Type="http://schemas.openxmlformats.org/officeDocument/2006/relationships/slide" Target="slides/slide10.xml"/><Relationship Id="rId17" Type="http://schemas.openxmlformats.org/officeDocument/2006/relationships/font" Target="fonts/Arvo-italic.fntdata"/><Relationship Id="rId16" Type="http://schemas.openxmlformats.org/officeDocument/2006/relationships/font" Target="fonts/Arvo-bold.fntdata"/><Relationship Id="rId19" Type="http://schemas.openxmlformats.org/officeDocument/2006/relationships/font" Target="fonts/RobotoCondensed-regular.fntdata"/><Relationship Id="rId18" Type="http://schemas.openxmlformats.org/officeDocument/2006/relationships/font" Target="fonts/Arv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nvGrpSpPr>
          <p:cNvPr id="14" name="Shape 14"/>
          <p:cNvGrpSpPr/>
          <p:nvPr/>
        </p:nvGrpSpPr>
        <p:grpSpPr>
          <a:xfrm flipH="1" rot="10800000">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 name="Shape 21"/>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2" name="Shape 22"/>
          <p:cNvSpPr txBox="1"/>
          <p:nvPr>
            <p:ph type="ctrTitle"/>
          </p:nvPr>
        </p:nvSpPr>
        <p:spPr>
          <a:xfrm>
            <a:off x="685800" y="1090750"/>
            <a:ext cx="5367900" cy="29619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3"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nvGrpSpPr>
          <p:cNvPr id="28" name="Shape 28"/>
          <p:cNvGrpSpPr/>
          <p:nvPr/>
        </p:nvGrpSpPr>
        <p:grpSpPr>
          <a:xfrm flipH="1" rot="10800000">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 name="Shape 3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 name="Shape 3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39" name="Shape 39"/>
          <p:cNvSpPr txBox="1"/>
          <p:nvPr>
            <p:ph type="ctrTitle"/>
          </p:nvPr>
        </p:nvSpPr>
        <p:spPr>
          <a:xfrm>
            <a:off x="463525" y="2871148"/>
            <a:ext cx="40944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Shape 40"/>
          <p:cNvSpPr txBox="1"/>
          <p:nvPr>
            <p:ph idx="1" type="subTitle"/>
          </p:nvPr>
        </p:nvSpPr>
        <p:spPr>
          <a:xfrm>
            <a:off x="463525" y="3975449"/>
            <a:ext cx="4094400" cy="784800"/>
          </a:xfrm>
          <a:prstGeom prst="rect">
            <a:avLst/>
          </a:prstGeom>
        </p:spPr>
        <p:txBody>
          <a:bodyPr anchorCtr="0" anchor="t" bIns="91425" lIns="91425" spcFirstLastPara="1" rIns="91425" wrap="square" tIns="91425"/>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1" name="Shape 4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2" name="Shape 42"/>
        <p:cNvGrpSpPr/>
        <p:nvPr/>
      </p:nvGrpSpPr>
      <p:grpSpPr>
        <a:xfrm>
          <a:off x="0" y="0"/>
          <a:ext cx="0" cy="0"/>
          <a:chOff x="0" y="0"/>
          <a:chExt cx="0" cy="0"/>
        </a:xfrm>
      </p:grpSpPr>
      <p:sp>
        <p:nvSpPr>
          <p:cNvPr id="43" name="Shape 43"/>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nvGrpSpPr>
          <p:cNvPr id="44" name="Shape 44"/>
          <p:cNvGrpSpPr/>
          <p:nvPr/>
        </p:nvGrpSpPr>
        <p:grpSpPr>
          <a:xfrm>
            <a:off x="0" y="-7088"/>
            <a:ext cx="8661398" cy="5150588"/>
            <a:chOff x="0" y="-7088"/>
            <a:chExt cx="8661398" cy="5150588"/>
          </a:xfrm>
        </p:grpSpPr>
        <p:sp>
          <p:nvSpPr>
            <p:cNvPr id="45" name="Shape 45"/>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nvGrpSpPr>
          <p:cNvPr id="47" name="Shape 47"/>
          <p:cNvGrpSpPr/>
          <p:nvPr/>
        </p:nvGrpSpPr>
        <p:grpSpPr>
          <a:xfrm flipH="1" rot="10800000">
            <a:off x="1" y="1090763"/>
            <a:ext cx="8847502" cy="2961975"/>
            <a:chOff x="-8178042" y="-4493254"/>
            <a:chExt cx="19483598" cy="6522736"/>
          </a:xfrm>
        </p:grpSpPr>
        <p:sp>
          <p:nvSpPr>
            <p:cNvPr id="48" name="Shape 48"/>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49" name="Shape 49"/>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sp>
        <p:nvSpPr>
          <p:cNvPr id="50" name="Shape 50"/>
          <p:cNvSpPr txBox="1"/>
          <p:nvPr>
            <p:ph idx="1" type="body"/>
          </p:nvPr>
        </p:nvSpPr>
        <p:spPr>
          <a:xfrm>
            <a:off x="829775" y="1202000"/>
            <a:ext cx="5090700" cy="27450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1" name="Shape 51"/>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7200">
                <a:solidFill>
                  <a:srgbClr val="FF9800"/>
                </a:solidFill>
              </a:rPr>
              <a:t>“</a:t>
            </a:r>
            <a:endParaRPr b="1" sz="7200">
              <a:solidFill>
                <a:srgbClr val="FF9800"/>
              </a:solidFill>
            </a:endParaRPr>
          </a:p>
        </p:txBody>
      </p:sp>
      <p:grpSp>
        <p:nvGrpSpPr>
          <p:cNvPr id="52" name="Shape 52"/>
          <p:cNvGrpSpPr/>
          <p:nvPr/>
        </p:nvGrpSpPr>
        <p:grpSpPr>
          <a:xfrm>
            <a:off x="6946842" y="4472723"/>
            <a:ext cx="2202830" cy="670795"/>
            <a:chOff x="5575242" y="4472723"/>
            <a:chExt cx="2202830" cy="670795"/>
          </a:xfrm>
        </p:grpSpPr>
        <p:sp>
          <p:nvSpPr>
            <p:cNvPr id="53" name="Shape 5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4" name="Shape 54"/>
            <p:cNvGrpSpPr/>
            <p:nvPr/>
          </p:nvGrpSpPr>
          <p:grpSpPr>
            <a:xfrm flipH="1">
              <a:off x="5734850" y="4472723"/>
              <a:ext cx="2040837" cy="670795"/>
              <a:chOff x="1297954" y="330075"/>
              <a:chExt cx="5169293" cy="1699506"/>
            </a:xfrm>
          </p:grpSpPr>
          <p:sp>
            <p:nvSpPr>
              <p:cNvPr id="55" name="Shape 5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6" name="Shape 5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7" name="Shape 57"/>
            <p:cNvGrpSpPr/>
            <p:nvPr/>
          </p:nvGrpSpPr>
          <p:grpSpPr>
            <a:xfrm flipH="1">
              <a:off x="5578209" y="4646738"/>
              <a:ext cx="2199863" cy="304563"/>
              <a:chOff x="-5827153" y="330075"/>
              <a:chExt cx="12276019" cy="1699569"/>
            </a:xfrm>
          </p:grpSpPr>
          <p:sp>
            <p:nvSpPr>
              <p:cNvPr id="58" name="Shape 58"/>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 name="Shape 59"/>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60" name="Shape 6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nvGrpSpPr>
            <p:cNvPr id="64" name="Shape 64"/>
            <p:cNvGrpSpPr/>
            <p:nvPr/>
          </p:nvGrpSpPr>
          <p:grpSpPr>
            <a:xfrm flipH="1" rot="10800000">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nvGrpSpPr>
            <p:cNvPr id="67" name="Shape 67"/>
            <p:cNvGrpSpPr/>
            <p:nvPr/>
          </p:nvGrpSpPr>
          <p:grpSpPr>
            <a:xfrm flipH="1" rot="10800000">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4" name="Shape 7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7" name="Shape 7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78" name="Shape 78"/>
          <p:cNvSpPr txBox="1"/>
          <p:nvPr>
            <p:ph type="title"/>
          </p:nvPr>
        </p:nvSpPr>
        <p:spPr>
          <a:xfrm>
            <a:off x="814275" y="392575"/>
            <a:ext cx="5492400" cy="7662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Shape 79"/>
          <p:cNvSpPr txBox="1"/>
          <p:nvPr>
            <p:ph idx="1" type="body"/>
          </p:nvPr>
        </p:nvSpPr>
        <p:spPr>
          <a:xfrm>
            <a:off x="814275" y="1327350"/>
            <a:ext cx="6132600" cy="3145500"/>
          </a:xfrm>
          <a:prstGeom prst="rect">
            <a:avLst/>
          </a:prstGeom>
        </p:spPr>
        <p:txBody>
          <a:bodyPr anchorCtr="0" anchor="ctr"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Shape 8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nvGrpSpPr>
            <p:cNvPr id="84" name="Shape 84"/>
            <p:cNvGrpSpPr/>
            <p:nvPr/>
          </p:nvGrpSpPr>
          <p:grpSpPr>
            <a:xfrm flipH="1" rot="10800000">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nvGrpSpPr>
            <p:cNvPr id="87" name="Shape 87"/>
            <p:cNvGrpSpPr/>
            <p:nvPr/>
          </p:nvGrpSpPr>
          <p:grpSpPr>
            <a:xfrm flipH="1" rot="10800000">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4" name="Shape 9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7" name="Shape 9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98" name="Shape 98"/>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Shape 99"/>
          <p:cNvSpPr txBox="1"/>
          <p:nvPr>
            <p:ph idx="1" type="body"/>
          </p:nvPr>
        </p:nvSpPr>
        <p:spPr>
          <a:xfrm>
            <a:off x="814275" y="1537988"/>
            <a:ext cx="3378300" cy="2724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Shape 100"/>
          <p:cNvSpPr txBox="1"/>
          <p:nvPr>
            <p:ph idx="2" type="body"/>
          </p:nvPr>
        </p:nvSpPr>
        <p:spPr>
          <a:xfrm>
            <a:off x="4396123" y="1537988"/>
            <a:ext cx="3378300" cy="2724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Shape 10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2" name="Shape 102"/>
        <p:cNvGrpSpPr/>
        <p:nvPr/>
      </p:nvGrpSpPr>
      <p:grpSpPr>
        <a:xfrm>
          <a:off x="0" y="0"/>
          <a:ext cx="0" cy="0"/>
          <a:chOff x="0" y="0"/>
          <a:chExt cx="0" cy="0"/>
        </a:xfrm>
      </p:grpSpPr>
      <p:grpSp>
        <p:nvGrpSpPr>
          <p:cNvPr id="103" name="Shape 103"/>
          <p:cNvGrpSpPr/>
          <p:nvPr/>
        </p:nvGrpSpPr>
        <p:grpSpPr>
          <a:xfrm>
            <a:off x="-4" y="40"/>
            <a:ext cx="7072430" cy="1327315"/>
            <a:chOff x="-4" y="40"/>
            <a:chExt cx="7072430" cy="1327315"/>
          </a:xfrm>
        </p:grpSpPr>
        <p:sp>
          <p:nvSpPr>
            <p:cNvPr id="104" name="Shape 104"/>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nvGrpSpPr>
            <p:cNvPr id="105" name="Shape 105"/>
            <p:cNvGrpSpPr/>
            <p:nvPr/>
          </p:nvGrpSpPr>
          <p:grpSpPr>
            <a:xfrm flipH="1" rot="10800000">
              <a:off x="3" y="40"/>
              <a:ext cx="6756168" cy="1327315"/>
              <a:chOff x="-2168138" y="330075"/>
              <a:chExt cx="8650663" cy="1699506"/>
            </a:xfrm>
          </p:grpSpPr>
          <p:sp>
            <p:nvSpPr>
              <p:cNvPr id="106" name="Shape 106"/>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107" name="Shape 10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nvGrpSpPr>
            <p:cNvPr id="108" name="Shape 108"/>
            <p:cNvGrpSpPr/>
            <p:nvPr/>
          </p:nvGrpSpPr>
          <p:grpSpPr>
            <a:xfrm flipH="1" rot="10800000">
              <a:off x="-4" y="381007"/>
              <a:ext cx="7072430" cy="771744"/>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110" name="Shape 110"/>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grpSp>
        <p:nvGrpSpPr>
          <p:cNvPr id="111" name="Shape 111"/>
          <p:cNvGrpSpPr/>
          <p:nvPr/>
        </p:nvGrpSpPr>
        <p:grpSpPr>
          <a:xfrm>
            <a:off x="6946842" y="4472723"/>
            <a:ext cx="2202830" cy="670795"/>
            <a:chOff x="5575242" y="4472723"/>
            <a:chExt cx="2202830" cy="670795"/>
          </a:xfrm>
        </p:grpSpPr>
        <p:sp>
          <p:nvSpPr>
            <p:cNvPr id="112" name="Shape 112"/>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3" name="Shape 113"/>
            <p:cNvGrpSpPr/>
            <p:nvPr/>
          </p:nvGrpSpPr>
          <p:grpSpPr>
            <a:xfrm flipH="1">
              <a:off x="5734850" y="4472723"/>
              <a:ext cx="2040837" cy="670795"/>
              <a:chOff x="1297954" y="330075"/>
              <a:chExt cx="5169293" cy="1699506"/>
            </a:xfrm>
          </p:grpSpPr>
          <p:sp>
            <p:nvSpPr>
              <p:cNvPr id="114" name="Shape 11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5" name="Shape 11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6" name="Shape 116"/>
            <p:cNvGrpSpPr/>
            <p:nvPr/>
          </p:nvGrpSpPr>
          <p:grpSpPr>
            <a:xfrm flipH="1">
              <a:off x="5578209" y="4646738"/>
              <a:ext cx="2199863" cy="304563"/>
              <a:chOff x="-5827153" y="330075"/>
              <a:chExt cx="12276019" cy="1699569"/>
            </a:xfrm>
          </p:grpSpPr>
          <p:sp>
            <p:nvSpPr>
              <p:cNvPr id="117" name="Shape 11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8" name="Shape 11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19" name="Shape 119"/>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Shape 120"/>
          <p:cNvSpPr txBox="1"/>
          <p:nvPr>
            <p:ph idx="1" type="body"/>
          </p:nvPr>
        </p:nvSpPr>
        <p:spPr>
          <a:xfrm>
            <a:off x="870450"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Shape 121"/>
          <p:cNvSpPr txBox="1"/>
          <p:nvPr>
            <p:ph idx="2" type="body"/>
          </p:nvPr>
        </p:nvSpPr>
        <p:spPr>
          <a:xfrm>
            <a:off x="3233637"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Shape 122"/>
          <p:cNvSpPr txBox="1"/>
          <p:nvPr>
            <p:ph idx="3" type="body"/>
          </p:nvPr>
        </p:nvSpPr>
        <p:spPr>
          <a:xfrm>
            <a:off x="5540650"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Shape 1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4" name="Shape 124"/>
        <p:cNvGrpSpPr/>
        <p:nvPr/>
      </p:nvGrpSpPr>
      <p:grpSpPr>
        <a:xfrm>
          <a:off x="0" y="0"/>
          <a:ext cx="0" cy="0"/>
          <a:chOff x="0" y="0"/>
          <a:chExt cx="0" cy="0"/>
        </a:xfrm>
      </p:grpSpPr>
      <p:grpSp>
        <p:nvGrpSpPr>
          <p:cNvPr id="125" name="Shape 125"/>
          <p:cNvGrpSpPr/>
          <p:nvPr/>
        </p:nvGrpSpPr>
        <p:grpSpPr>
          <a:xfrm>
            <a:off x="-4" y="40"/>
            <a:ext cx="7072430" cy="1327315"/>
            <a:chOff x="-4" y="40"/>
            <a:chExt cx="7072430" cy="1327315"/>
          </a:xfrm>
        </p:grpSpPr>
        <p:sp>
          <p:nvSpPr>
            <p:cNvPr id="126" name="Shape 12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nvGrpSpPr>
            <p:cNvPr id="127" name="Shape 127"/>
            <p:cNvGrpSpPr/>
            <p:nvPr/>
          </p:nvGrpSpPr>
          <p:grpSpPr>
            <a:xfrm flipH="1" rot="10800000">
              <a:off x="3" y="40"/>
              <a:ext cx="6756168" cy="1327315"/>
              <a:chOff x="-2168138" y="330075"/>
              <a:chExt cx="8650663" cy="1699506"/>
            </a:xfrm>
          </p:grpSpPr>
          <p:sp>
            <p:nvSpPr>
              <p:cNvPr id="128" name="Shape 12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129" name="Shape 129"/>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nvGrpSpPr>
            <p:cNvPr id="130" name="Shape 130"/>
            <p:cNvGrpSpPr/>
            <p:nvPr/>
          </p:nvGrpSpPr>
          <p:grpSpPr>
            <a:xfrm flipH="1" rot="10800000">
              <a:off x="-4" y="381007"/>
              <a:ext cx="7072430" cy="771744"/>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sp>
            <p:nvSpPr>
              <p:cNvPr id="132" name="Shape 132"/>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Arvo"/>
                  <a:ea typeface="Arvo"/>
                  <a:cs typeface="Arvo"/>
                  <a:sym typeface="Arvo"/>
                </a:endParaRPr>
              </a:p>
            </p:txBody>
          </p:sp>
        </p:grpSp>
      </p:grpSp>
      <p:grpSp>
        <p:nvGrpSpPr>
          <p:cNvPr id="133" name="Shape 133"/>
          <p:cNvGrpSpPr/>
          <p:nvPr/>
        </p:nvGrpSpPr>
        <p:grpSpPr>
          <a:xfrm>
            <a:off x="6946842" y="4472723"/>
            <a:ext cx="2202830" cy="670795"/>
            <a:chOff x="5575242" y="4472723"/>
            <a:chExt cx="2202830" cy="670795"/>
          </a:xfrm>
        </p:grpSpPr>
        <p:sp>
          <p:nvSpPr>
            <p:cNvPr id="134" name="Shape 134"/>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35" name="Shape 135"/>
            <p:cNvGrpSpPr/>
            <p:nvPr/>
          </p:nvGrpSpPr>
          <p:grpSpPr>
            <a:xfrm flipH="1">
              <a:off x="5734850" y="4472723"/>
              <a:ext cx="2040837" cy="670795"/>
              <a:chOff x="1297954" y="330075"/>
              <a:chExt cx="5169293" cy="1699506"/>
            </a:xfrm>
          </p:grpSpPr>
          <p:sp>
            <p:nvSpPr>
              <p:cNvPr id="136" name="Shape 13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7" name="Shape 13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8" name="Shape 138"/>
            <p:cNvGrpSpPr/>
            <p:nvPr/>
          </p:nvGrpSpPr>
          <p:grpSpPr>
            <a:xfrm flipH="1">
              <a:off x="5578209" y="4646738"/>
              <a:ext cx="2199863" cy="304563"/>
              <a:chOff x="-5827153" y="330075"/>
              <a:chExt cx="12276019" cy="1699569"/>
            </a:xfrm>
          </p:grpSpPr>
          <p:sp>
            <p:nvSpPr>
              <p:cNvPr id="139" name="Shape 139"/>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41" name="Shape 141"/>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Shape 14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3" name="Shape 143"/>
        <p:cNvGrpSpPr/>
        <p:nvPr/>
      </p:nvGrpSpPr>
      <p:grpSpPr>
        <a:xfrm>
          <a:off x="0" y="0"/>
          <a:ext cx="0" cy="0"/>
          <a:chOff x="0" y="0"/>
          <a:chExt cx="0" cy="0"/>
        </a:xfrm>
      </p:grpSpPr>
      <p:grpSp>
        <p:nvGrpSpPr>
          <p:cNvPr id="144" name="Shape 144"/>
          <p:cNvGrpSpPr/>
          <p:nvPr/>
        </p:nvGrpSpPr>
        <p:grpSpPr>
          <a:xfrm>
            <a:off x="2466138" y="4472723"/>
            <a:ext cx="6686825" cy="670795"/>
            <a:chOff x="5589288" y="4472723"/>
            <a:chExt cx="6686825" cy="670795"/>
          </a:xfrm>
        </p:grpSpPr>
        <p:sp>
          <p:nvSpPr>
            <p:cNvPr id="145" name="Shape 145"/>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8" name="Shape 148"/>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1" name="Shape 151"/>
              <p:cNvSpPr/>
              <p:nvPr/>
            </p:nvSpPr>
            <p:spPr>
              <a:xfrm>
                <a:off x="467098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52" name="Shape 152"/>
          <p:cNvSpPr txBox="1"/>
          <p:nvPr>
            <p:ph idx="1" type="body"/>
          </p:nvPr>
        </p:nvSpPr>
        <p:spPr>
          <a:xfrm>
            <a:off x="2682800" y="4636500"/>
            <a:ext cx="6004200" cy="315600"/>
          </a:xfrm>
          <a:prstGeom prst="rect">
            <a:avLst/>
          </a:prstGeom>
        </p:spPr>
        <p:txBody>
          <a:bodyPr anchorCtr="0" anchor="ctr" bIns="91425" lIns="91425" spcFirstLastPara="1" rIns="91425" wrap="square" tIns="91425"/>
          <a:lstStyle>
            <a:lvl1pPr indent="-228600" lvl="0" marL="457200">
              <a:spcBef>
                <a:spcPts val="0"/>
              </a:spcBef>
              <a:spcAft>
                <a:spcPts val="0"/>
              </a:spcAft>
              <a:buSzPts val="1300"/>
              <a:buNone/>
              <a:defRPr sz="1300"/>
            </a:lvl1pPr>
          </a:lstStyle>
          <a:p/>
        </p:txBody>
      </p:sp>
      <p:sp>
        <p:nvSpPr>
          <p:cNvPr id="153" name="Shape 15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54" name="Shape 154"/>
          <p:cNvGrpSpPr/>
          <p:nvPr/>
        </p:nvGrpSpPr>
        <p:grpSpPr>
          <a:xfrm rot="10800000">
            <a:off x="-8" y="-2"/>
            <a:ext cx="2202830" cy="670795"/>
            <a:chOff x="5575242" y="4472723"/>
            <a:chExt cx="2202830" cy="670795"/>
          </a:xfrm>
        </p:grpSpPr>
        <p:sp>
          <p:nvSpPr>
            <p:cNvPr id="155" name="Shape 155"/>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8" name="Shape 15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1" name="Shape 161"/>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2" name="Shape 162"/>
        <p:cNvGrpSpPr/>
        <p:nvPr/>
      </p:nvGrpSpPr>
      <p:grpSpPr>
        <a:xfrm>
          <a:off x="0" y="0"/>
          <a:ext cx="0" cy="0"/>
          <a:chOff x="0" y="0"/>
          <a:chExt cx="0" cy="0"/>
        </a:xfrm>
      </p:grpSpPr>
      <p:sp>
        <p:nvSpPr>
          <p:cNvPr id="163" name="Shape 16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8" name="Shape 16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1" name="Shape 171"/>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6" name="Shape 17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9" name="Shape 179"/>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Shape 7"/>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lstStyle>
            <a:lvl1pPr indent="-381000" lvl="0" marL="4572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Shape 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rgbClr val="FFFFFF"/>
                </a:solidFill>
                <a:latin typeface="Roboto Condensed"/>
                <a:ea typeface="Roboto Condensed"/>
                <a:cs typeface="Roboto Condensed"/>
                <a:sym typeface="Roboto Condensed"/>
              </a:defRPr>
            </a:lvl1pPr>
            <a:lvl2pPr lvl="1" algn="r">
              <a:buNone/>
              <a:defRPr b="1" sz="1200">
                <a:solidFill>
                  <a:srgbClr val="FFFFFF"/>
                </a:solidFill>
                <a:latin typeface="Roboto Condensed"/>
                <a:ea typeface="Roboto Condensed"/>
                <a:cs typeface="Roboto Condensed"/>
                <a:sym typeface="Roboto Condensed"/>
              </a:defRPr>
            </a:lvl2pPr>
            <a:lvl3pPr lvl="2" algn="r">
              <a:buNone/>
              <a:defRPr b="1" sz="1200">
                <a:solidFill>
                  <a:srgbClr val="FFFFFF"/>
                </a:solidFill>
                <a:latin typeface="Roboto Condensed"/>
                <a:ea typeface="Roboto Condensed"/>
                <a:cs typeface="Roboto Condensed"/>
                <a:sym typeface="Roboto Condensed"/>
              </a:defRPr>
            </a:lvl3pPr>
            <a:lvl4pPr lvl="3" algn="r">
              <a:buNone/>
              <a:defRPr b="1" sz="1200">
                <a:solidFill>
                  <a:srgbClr val="FFFFFF"/>
                </a:solidFill>
                <a:latin typeface="Roboto Condensed"/>
                <a:ea typeface="Roboto Condensed"/>
                <a:cs typeface="Roboto Condensed"/>
                <a:sym typeface="Roboto Condensed"/>
              </a:defRPr>
            </a:lvl4pPr>
            <a:lvl5pPr lvl="4" algn="r">
              <a:buNone/>
              <a:defRPr b="1" sz="1200">
                <a:solidFill>
                  <a:srgbClr val="FFFFFF"/>
                </a:solidFill>
                <a:latin typeface="Roboto Condensed"/>
                <a:ea typeface="Roboto Condensed"/>
                <a:cs typeface="Roboto Condensed"/>
                <a:sym typeface="Roboto Condensed"/>
              </a:defRPr>
            </a:lvl5pPr>
            <a:lvl6pPr lvl="5" algn="r">
              <a:buNone/>
              <a:defRPr b="1" sz="1200">
                <a:solidFill>
                  <a:srgbClr val="FFFFFF"/>
                </a:solidFill>
                <a:latin typeface="Roboto Condensed"/>
                <a:ea typeface="Roboto Condensed"/>
                <a:cs typeface="Roboto Condensed"/>
                <a:sym typeface="Roboto Condensed"/>
              </a:defRPr>
            </a:lvl6pPr>
            <a:lvl7pPr lvl="6" algn="r">
              <a:buNone/>
              <a:defRPr b="1" sz="1200">
                <a:solidFill>
                  <a:srgbClr val="FFFFFF"/>
                </a:solidFill>
                <a:latin typeface="Roboto Condensed"/>
                <a:ea typeface="Roboto Condensed"/>
                <a:cs typeface="Roboto Condensed"/>
                <a:sym typeface="Roboto Condensed"/>
              </a:defRPr>
            </a:lvl7pPr>
            <a:lvl8pPr lvl="7" algn="r">
              <a:buNone/>
              <a:defRPr b="1" sz="1200">
                <a:solidFill>
                  <a:srgbClr val="FFFFFF"/>
                </a:solidFill>
                <a:latin typeface="Roboto Condensed"/>
                <a:ea typeface="Roboto Condensed"/>
                <a:cs typeface="Roboto Condensed"/>
                <a:sym typeface="Roboto Condensed"/>
              </a:defRPr>
            </a:lvl8pPr>
            <a:lvl9pPr lvl="8" algn="r">
              <a:buNone/>
              <a:defRPr b="1" sz="1200">
                <a:solidFill>
                  <a:srgbClr val="FFFFFF"/>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github.com/sajedulislam/sajedulislam.github.io/tree/master/MIT%20Project" TargetMode="External"/><Relationship Id="rId4" Type="http://schemas.openxmlformats.org/officeDocument/2006/relationships/hyperlink" Target="https://sajedulislam.github.io/MIT%20Project/inde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Online Graphic Designer and Photo Editor</a:t>
            </a:r>
            <a:endParaRPr/>
          </a:p>
        </p:txBody>
      </p:sp>
      <p:sp>
        <p:nvSpPr>
          <p:cNvPr id="185" name="Shape 185"/>
          <p:cNvSpPr txBox="1"/>
          <p:nvPr/>
        </p:nvSpPr>
        <p:spPr>
          <a:xfrm>
            <a:off x="6294175" y="3636125"/>
            <a:ext cx="2704200" cy="529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latin typeface="Roboto Condensed"/>
                <a:ea typeface="Roboto Condensed"/>
                <a:cs typeface="Roboto Condensed"/>
                <a:sym typeface="Roboto Condensed"/>
              </a:rPr>
              <a:t>Sajedul Islam</a:t>
            </a:r>
            <a:endParaRPr b="1">
              <a:latin typeface="Roboto Condensed"/>
              <a:ea typeface="Roboto Condensed"/>
              <a:cs typeface="Roboto Condensed"/>
              <a:sym typeface="Roboto Condensed"/>
            </a:endParaRPr>
          </a:p>
          <a:p>
            <a:pPr indent="0" lvl="0" marL="0">
              <a:spcBef>
                <a:spcPts val="0"/>
              </a:spcBef>
              <a:spcAft>
                <a:spcPts val="0"/>
              </a:spcAft>
              <a:buNone/>
            </a:pPr>
            <a:r>
              <a:rPr lang="en">
                <a:latin typeface="Roboto Condensed"/>
                <a:ea typeface="Roboto Condensed"/>
                <a:cs typeface="Roboto Condensed"/>
                <a:sym typeface="Roboto Condensed"/>
              </a:rPr>
              <a:t>      ID: 171605,  MIT 16th Batch.</a:t>
            </a:r>
            <a:endParaRPr>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95" name="Shape 295"/>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800"/>
                </a:solidFill>
              </a:rPr>
              <a:t>THANKS</a:t>
            </a:r>
            <a:r>
              <a:rPr lang="en" sz="6000">
                <a:solidFill>
                  <a:srgbClr val="FF9800"/>
                </a:solidFill>
              </a:rPr>
              <a:t>!</a:t>
            </a:r>
            <a:endParaRPr sz="6000">
              <a:solidFill>
                <a:srgbClr val="FF9800"/>
              </a:solidFill>
            </a:endParaRPr>
          </a:p>
        </p:txBody>
      </p:sp>
      <p:sp>
        <p:nvSpPr>
          <p:cNvPr id="296" name="Shape 296"/>
          <p:cNvSpPr txBox="1"/>
          <p:nvPr>
            <p:ph idx="4294967295" type="subTitle"/>
          </p:nvPr>
        </p:nvSpPr>
        <p:spPr>
          <a:xfrm>
            <a:off x="1275150" y="3230000"/>
            <a:ext cx="6593700" cy="13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Any questions?</a:t>
            </a:r>
            <a:endParaRPr b="1" sz="2000"/>
          </a:p>
          <a:p>
            <a:pPr indent="0" lvl="0" marL="0" rtl="0" algn="ctr">
              <a:spcBef>
                <a:spcPts val="0"/>
              </a:spcBef>
              <a:spcAft>
                <a:spcPts val="0"/>
              </a:spcAft>
              <a:buClr>
                <a:schemeClr val="dk1"/>
              </a:buClr>
              <a:buSzPts val="1100"/>
              <a:buFont typeface="Arial"/>
              <a:buNone/>
            </a:pPr>
            <a:r>
              <a:t/>
            </a:r>
            <a:endParaRPr b="1" sz="2000"/>
          </a:p>
        </p:txBody>
      </p:sp>
      <p:grpSp>
        <p:nvGrpSpPr>
          <p:cNvPr id="297" name="Shape 297"/>
          <p:cNvGrpSpPr/>
          <p:nvPr/>
        </p:nvGrpSpPr>
        <p:grpSpPr>
          <a:xfrm>
            <a:off x="3996210" y="966817"/>
            <a:ext cx="1197664" cy="1126777"/>
            <a:chOff x="5972700" y="2330200"/>
            <a:chExt cx="411625" cy="387275"/>
          </a:xfrm>
        </p:grpSpPr>
        <p:sp>
          <p:nvSpPr>
            <p:cNvPr id="298" name="Shape 298"/>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OVERVIEW</a:t>
            </a:r>
            <a:endParaRPr/>
          </a:p>
        </p:txBody>
      </p:sp>
      <p:sp>
        <p:nvSpPr>
          <p:cNvPr id="191" name="Shape 191"/>
          <p:cNvSpPr txBox="1"/>
          <p:nvPr>
            <p:ph idx="1" type="body"/>
          </p:nvPr>
        </p:nvSpPr>
        <p:spPr>
          <a:xfrm>
            <a:off x="585675" y="1555950"/>
            <a:ext cx="6132600" cy="3145500"/>
          </a:xfrm>
          <a:prstGeom prst="rect">
            <a:avLst/>
          </a:prstGeom>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en"/>
              <a:t>Introduction</a:t>
            </a:r>
            <a:endParaRPr/>
          </a:p>
          <a:p>
            <a:pPr indent="-381000" lvl="0" marL="457200" rtl="0">
              <a:spcBef>
                <a:spcPts val="1000"/>
              </a:spcBef>
              <a:spcAft>
                <a:spcPts val="0"/>
              </a:spcAft>
              <a:buSzPts val="2400"/>
              <a:buChar char="▰"/>
            </a:pPr>
            <a:r>
              <a:rPr lang="en"/>
              <a:t>Motivation</a:t>
            </a:r>
            <a:endParaRPr/>
          </a:p>
          <a:p>
            <a:pPr indent="-381000" lvl="0" marL="457200" rtl="0">
              <a:spcBef>
                <a:spcPts val="1000"/>
              </a:spcBef>
              <a:spcAft>
                <a:spcPts val="0"/>
              </a:spcAft>
              <a:buSzPts val="2400"/>
              <a:buChar char="▰"/>
            </a:pPr>
            <a:r>
              <a:rPr lang="en"/>
              <a:t>System Descriptions</a:t>
            </a:r>
            <a:endParaRPr/>
          </a:p>
          <a:p>
            <a:pPr indent="-381000" lvl="0" marL="457200" rtl="0">
              <a:spcBef>
                <a:spcPts val="1000"/>
              </a:spcBef>
              <a:spcAft>
                <a:spcPts val="0"/>
              </a:spcAft>
              <a:buSzPts val="2400"/>
              <a:buChar char="▰"/>
            </a:pPr>
            <a:r>
              <a:rPr lang="en"/>
              <a:t>Tools and Technologies</a:t>
            </a:r>
            <a:endParaRPr/>
          </a:p>
          <a:p>
            <a:pPr indent="-381000" lvl="0" marL="457200" rtl="0">
              <a:spcBef>
                <a:spcPts val="1000"/>
              </a:spcBef>
              <a:spcAft>
                <a:spcPts val="0"/>
              </a:spcAft>
              <a:buSzPts val="2400"/>
              <a:buChar char="▰"/>
            </a:pPr>
            <a:r>
              <a:rPr lang="en"/>
              <a:t>Goals and Scopes</a:t>
            </a:r>
            <a:endParaRPr/>
          </a:p>
          <a:p>
            <a:pPr indent="-381000" lvl="0" marL="457200" rtl="0">
              <a:spcBef>
                <a:spcPts val="1000"/>
              </a:spcBef>
              <a:spcAft>
                <a:spcPts val="1000"/>
              </a:spcAft>
              <a:buSzPts val="2400"/>
              <a:buChar char="▰"/>
            </a:pPr>
            <a:r>
              <a:rPr lang="en"/>
              <a:t>Conclusion</a:t>
            </a:r>
            <a:endParaRPr/>
          </a:p>
        </p:txBody>
      </p:sp>
      <p:sp>
        <p:nvSpPr>
          <p:cNvPr id="192" name="Shape 19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93" name="Shape 193"/>
          <p:cNvGrpSpPr/>
          <p:nvPr/>
        </p:nvGrpSpPr>
        <p:grpSpPr>
          <a:xfrm>
            <a:off x="282216" y="590918"/>
            <a:ext cx="369505" cy="369505"/>
            <a:chOff x="2594050" y="1631825"/>
            <a:chExt cx="439625" cy="439625"/>
          </a:xfrm>
        </p:grpSpPr>
        <p:sp>
          <p:nvSpPr>
            <p:cNvPr id="194" name="Shape 19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98" name="Shape 198"/>
          <p:cNvPicPr preferRelativeResize="0"/>
          <p:nvPr/>
        </p:nvPicPr>
        <p:blipFill>
          <a:blip r:embed="rId3">
            <a:alphaModFix/>
          </a:blip>
          <a:stretch>
            <a:fillRect/>
          </a:stretch>
        </p:blipFill>
        <p:spPr>
          <a:xfrm>
            <a:off x="4993925" y="2212800"/>
            <a:ext cx="3628200" cy="152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Introduction</a:t>
            </a:r>
            <a:endParaRPr/>
          </a:p>
        </p:txBody>
      </p:sp>
      <p:sp>
        <p:nvSpPr>
          <p:cNvPr id="204" name="Shape 204"/>
          <p:cNvSpPr txBox="1"/>
          <p:nvPr>
            <p:ph idx="1" type="body"/>
          </p:nvPr>
        </p:nvSpPr>
        <p:spPr>
          <a:xfrm>
            <a:off x="814275" y="1403550"/>
            <a:ext cx="7516500" cy="29532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sz="1800"/>
              <a:t>Graphic is the art and practice of planning and projecting ideas and experiences with visual and textual content.</a:t>
            </a:r>
            <a:endParaRPr sz="1800"/>
          </a:p>
          <a:p>
            <a:pPr indent="-342900" lvl="0" marL="457200" rtl="0">
              <a:spcBef>
                <a:spcPts val="1000"/>
              </a:spcBef>
              <a:spcAft>
                <a:spcPts val="0"/>
              </a:spcAft>
              <a:buSzPts val="1800"/>
              <a:buChar char="▰"/>
            </a:pPr>
            <a:r>
              <a:rPr lang="en" sz="1800"/>
              <a:t>To design graphics and edit existing images or photos every designer or editor wishes for a handy and flexible application.</a:t>
            </a:r>
            <a:endParaRPr sz="1800"/>
          </a:p>
          <a:p>
            <a:pPr indent="-342900" lvl="0" marL="457200" rtl="0">
              <a:spcBef>
                <a:spcPts val="1000"/>
              </a:spcBef>
              <a:spcAft>
                <a:spcPts val="1000"/>
              </a:spcAft>
              <a:buSzPts val="1800"/>
              <a:buChar char="▰"/>
            </a:pPr>
            <a:r>
              <a:rPr lang="en" sz="1800"/>
              <a:t>This handy and flexible web application will help them to design better graphics and edit existing images or photos.</a:t>
            </a:r>
            <a:endParaRPr sz="1800"/>
          </a:p>
        </p:txBody>
      </p:sp>
      <p:sp>
        <p:nvSpPr>
          <p:cNvPr id="205" name="Shape 20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06" name="Shape 206"/>
          <p:cNvGrpSpPr/>
          <p:nvPr/>
        </p:nvGrpSpPr>
        <p:grpSpPr>
          <a:xfrm>
            <a:off x="282216" y="590918"/>
            <a:ext cx="369505" cy="369505"/>
            <a:chOff x="2594050" y="1631825"/>
            <a:chExt cx="439625" cy="439625"/>
          </a:xfrm>
        </p:grpSpPr>
        <p:sp>
          <p:nvSpPr>
            <p:cNvPr id="207" name="Shape 20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Motivation</a:t>
            </a:r>
            <a:endParaRPr/>
          </a:p>
        </p:txBody>
      </p:sp>
      <p:sp>
        <p:nvSpPr>
          <p:cNvPr id="216" name="Shape 216"/>
          <p:cNvSpPr txBox="1"/>
          <p:nvPr>
            <p:ph idx="1" type="body"/>
          </p:nvPr>
        </p:nvSpPr>
        <p:spPr>
          <a:xfrm>
            <a:off x="814275" y="1403550"/>
            <a:ext cx="7551000" cy="2999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sz="1800"/>
              <a:t>P</a:t>
            </a:r>
            <a:r>
              <a:rPr lang="en" sz="1800"/>
              <a:t>roviding a very handy, flexible and powerful web application that can design/edit graphic contents.</a:t>
            </a:r>
            <a:endParaRPr sz="1800"/>
          </a:p>
          <a:p>
            <a:pPr indent="-342900" lvl="0" marL="457200" rtl="0">
              <a:spcBef>
                <a:spcPts val="1000"/>
              </a:spcBef>
              <a:spcAft>
                <a:spcPts val="0"/>
              </a:spcAft>
              <a:buSzPts val="1800"/>
              <a:buChar char="▰"/>
            </a:pPr>
            <a:r>
              <a:rPr lang="en" sz="1800"/>
              <a:t>Developing device and platform independent system.</a:t>
            </a:r>
            <a:endParaRPr sz="1800"/>
          </a:p>
          <a:p>
            <a:pPr indent="-342900" lvl="0" marL="457200" rtl="0">
              <a:spcBef>
                <a:spcPts val="1000"/>
              </a:spcBef>
              <a:spcAft>
                <a:spcPts val="0"/>
              </a:spcAft>
              <a:buSzPts val="1800"/>
              <a:buChar char="▰"/>
            </a:pPr>
            <a:r>
              <a:rPr lang="en" sz="1800"/>
              <a:t>Developing responsive and interactive web application.</a:t>
            </a:r>
            <a:endParaRPr sz="1800"/>
          </a:p>
          <a:p>
            <a:pPr indent="-342900" lvl="0" marL="457200" rtl="0">
              <a:spcBef>
                <a:spcPts val="1000"/>
              </a:spcBef>
              <a:spcAft>
                <a:spcPts val="1000"/>
              </a:spcAft>
              <a:buSzPts val="1800"/>
              <a:buChar char="▰"/>
            </a:pPr>
            <a:r>
              <a:rPr lang="en" sz="1800"/>
              <a:t>Providing a user friendly and always ready to use system.</a:t>
            </a:r>
            <a:endParaRPr sz="1800"/>
          </a:p>
        </p:txBody>
      </p:sp>
      <p:sp>
        <p:nvSpPr>
          <p:cNvPr id="217" name="Shape 2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18" name="Shape 218"/>
          <p:cNvGrpSpPr/>
          <p:nvPr/>
        </p:nvGrpSpPr>
        <p:grpSpPr>
          <a:xfrm>
            <a:off x="282216" y="590918"/>
            <a:ext cx="369505" cy="369505"/>
            <a:chOff x="2594050" y="1631825"/>
            <a:chExt cx="439625" cy="439625"/>
          </a:xfrm>
        </p:grpSpPr>
        <p:sp>
          <p:nvSpPr>
            <p:cNvPr id="219" name="Shape 21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System Descriptions</a:t>
            </a:r>
            <a:endParaRPr/>
          </a:p>
        </p:txBody>
      </p:sp>
      <p:sp>
        <p:nvSpPr>
          <p:cNvPr id="228" name="Shape 228"/>
          <p:cNvSpPr txBox="1"/>
          <p:nvPr>
            <p:ph idx="1" type="body"/>
          </p:nvPr>
        </p:nvSpPr>
        <p:spPr>
          <a:xfrm>
            <a:off x="92050" y="1495875"/>
            <a:ext cx="5492400" cy="3389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sz="1800"/>
              <a:t>This Online Graphic Designer and Photo Editor is a web application that lets the users to create new graphic elements, vectors, design graphic contents, edit or manipulate existing images and store it on the client device.</a:t>
            </a:r>
            <a:endParaRPr sz="1800"/>
          </a:p>
          <a:p>
            <a:pPr indent="-342900" lvl="0" marL="457200" rtl="0">
              <a:spcBef>
                <a:spcPts val="1000"/>
              </a:spcBef>
              <a:spcAft>
                <a:spcPts val="1000"/>
              </a:spcAft>
              <a:buSzPts val="1800"/>
              <a:buChar char="▰"/>
            </a:pPr>
            <a:r>
              <a:rPr lang="en" sz="1800"/>
              <a:t>This application is easy to use and provides all the required facilities for designing and editing. </a:t>
            </a:r>
            <a:endParaRPr sz="1800"/>
          </a:p>
        </p:txBody>
      </p:sp>
      <p:sp>
        <p:nvSpPr>
          <p:cNvPr id="229" name="Shape 2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30" name="Shape 230"/>
          <p:cNvGrpSpPr/>
          <p:nvPr/>
        </p:nvGrpSpPr>
        <p:grpSpPr>
          <a:xfrm>
            <a:off x="282216" y="590918"/>
            <a:ext cx="369505" cy="369505"/>
            <a:chOff x="2594050" y="1631825"/>
            <a:chExt cx="439625" cy="439625"/>
          </a:xfrm>
        </p:grpSpPr>
        <p:sp>
          <p:nvSpPr>
            <p:cNvPr id="231" name="Shape 23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235" name="Shape 235"/>
          <p:cNvPicPr preferRelativeResize="0"/>
          <p:nvPr/>
        </p:nvPicPr>
        <p:blipFill>
          <a:blip r:embed="rId3">
            <a:alphaModFix/>
          </a:blip>
          <a:stretch>
            <a:fillRect/>
          </a:stretch>
        </p:blipFill>
        <p:spPr>
          <a:xfrm>
            <a:off x="5500200" y="1327350"/>
            <a:ext cx="3605200" cy="318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idx="1" type="body"/>
          </p:nvPr>
        </p:nvSpPr>
        <p:spPr>
          <a:xfrm>
            <a:off x="149575" y="1653050"/>
            <a:ext cx="5016900" cy="313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b="1" lang="en">
                <a:latin typeface="Roboto Condensed"/>
                <a:ea typeface="Roboto Condensed"/>
                <a:cs typeface="Roboto Condensed"/>
                <a:sym typeface="Roboto Condensed"/>
              </a:rPr>
              <a:t>Client On Internet:</a:t>
            </a:r>
            <a:r>
              <a:rPr lang="en"/>
              <a:t> Web Browser, Operating System(any)</a:t>
            </a:r>
            <a:endParaRPr/>
          </a:p>
          <a:p>
            <a:pPr indent="-355600" lvl="0" marL="457200" rtl="0">
              <a:spcBef>
                <a:spcPts val="0"/>
              </a:spcBef>
              <a:spcAft>
                <a:spcPts val="0"/>
              </a:spcAft>
              <a:buSzPts val="2000"/>
              <a:buChar char="▰"/>
            </a:pPr>
            <a:r>
              <a:rPr b="1" lang="en">
                <a:latin typeface="Roboto Condensed"/>
                <a:ea typeface="Roboto Condensed"/>
                <a:cs typeface="Roboto Condensed"/>
                <a:sym typeface="Roboto Condensed"/>
              </a:rPr>
              <a:t>Web Server:</a:t>
            </a:r>
            <a:r>
              <a:rPr lang="en"/>
              <a:t> HTTP server</a:t>
            </a:r>
            <a:endParaRPr/>
          </a:p>
          <a:p>
            <a:pPr indent="-355600" lvl="0" marL="457200" rtl="0">
              <a:spcBef>
                <a:spcPts val="0"/>
              </a:spcBef>
              <a:spcAft>
                <a:spcPts val="0"/>
              </a:spcAft>
              <a:buSzPts val="2000"/>
              <a:buChar char="▰"/>
            </a:pPr>
            <a:r>
              <a:rPr b="1" lang="en">
                <a:latin typeface="Roboto Condensed"/>
                <a:ea typeface="Roboto Condensed"/>
                <a:cs typeface="Roboto Condensed"/>
                <a:sym typeface="Roboto Condensed"/>
              </a:rPr>
              <a:t>Web Language:</a:t>
            </a:r>
            <a:r>
              <a:rPr lang="en"/>
              <a:t> JavaScript, jQuery, JSON</a:t>
            </a:r>
            <a:endParaRPr/>
          </a:p>
          <a:p>
            <a:pPr indent="-355600" lvl="0" marL="457200" rtl="0">
              <a:spcBef>
                <a:spcPts val="0"/>
              </a:spcBef>
              <a:spcAft>
                <a:spcPts val="0"/>
              </a:spcAft>
              <a:buSzPts val="2000"/>
              <a:buChar char="▰"/>
            </a:pPr>
            <a:r>
              <a:rPr b="1" lang="en">
                <a:latin typeface="Roboto Condensed"/>
                <a:ea typeface="Roboto Condensed"/>
                <a:cs typeface="Roboto Condensed"/>
                <a:sym typeface="Roboto Condensed"/>
              </a:rPr>
              <a:t>Design Language:</a:t>
            </a:r>
            <a:r>
              <a:rPr lang="en"/>
              <a:t> HTML, CSS</a:t>
            </a:r>
            <a:endParaRPr/>
          </a:p>
          <a:p>
            <a:pPr indent="0" lvl="0" marL="0" rtl="0">
              <a:spcBef>
                <a:spcPts val="1000"/>
              </a:spcBef>
              <a:spcAft>
                <a:spcPts val="0"/>
              </a:spcAft>
              <a:buNone/>
            </a:pPr>
            <a:r>
              <a:rPr lang="en"/>
              <a:t>For the further development such as providing pro-services only to the registered users and business or commercial project </a:t>
            </a:r>
            <a:endParaRPr/>
          </a:p>
          <a:p>
            <a:pPr indent="0" lvl="0" marL="0" rtl="0">
              <a:spcBef>
                <a:spcPts val="1000"/>
              </a:spcBef>
              <a:spcAft>
                <a:spcPts val="1000"/>
              </a:spcAft>
              <a:buNone/>
            </a:pPr>
            <a:r>
              <a:t/>
            </a:r>
            <a:endParaRPr/>
          </a:p>
        </p:txBody>
      </p:sp>
      <p:sp>
        <p:nvSpPr>
          <p:cNvPr id="241" name="Shape 24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lt1"/>
                </a:solidFill>
              </a:rPr>
              <a:t>Tools and Technologies</a:t>
            </a:r>
            <a:endParaRPr/>
          </a:p>
        </p:txBody>
      </p:sp>
      <p:sp>
        <p:nvSpPr>
          <p:cNvPr id="242" name="Shape 242"/>
          <p:cNvSpPr txBox="1"/>
          <p:nvPr>
            <p:ph idx="2" type="body"/>
          </p:nvPr>
        </p:nvSpPr>
        <p:spPr>
          <a:xfrm>
            <a:off x="5397198" y="1535475"/>
            <a:ext cx="3378300" cy="2724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implementation the requirements are: </a:t>
            </a:r>
            <a:endParaRPr/>
          </a:p>
          <a:p>
            <a:pPr indent="-355600" lvl="0" marL="457200" rtl="0">
              <a:spcBef>
                <a:spcPts val="1000"/>
              </a:spcBef>
              <a:spcAft>
                <a:spcPts val="0"/>
              </a:spcAft>
              <a:buSzPts val="2000"/>
              <a:buChar char="▰"/>
            </a:pPr>
            <a:r>
              <a:rPr b="1" lang="en">
                <a:latin typeface="Roboto Condensed"/>
                <a:ea typeface="Roboto Condensed"/>
                <a:cs typeface="Roboto Condensed"/>
                <a:sym typeface="Roboto Condensed"/>
              </a:rPr>
              <a:t>Web Language:</a:t>
            </a:r>
            <a:r>
              <a:rPr lang="en"/>
              <a:t> PHP</a:t>
            </a:r>
            <a:endParaRPr/>
          </a:p>
          <a:p>
            <a:pPr indent="-355600" lvl="0" marL="457200" rtl="0">
              <a:spcBef>
                <a:spcPts val="0"/>
              </a:spcBef>
              <a:spcAft>
                <a:spcPts val="0"/>
              </a:spcAft>
              <a:buSzPts val="2000"/>
              <a:buChar char="▰"/>
            </a:pPr>
            <a:r>
              <a:rPr b="1" lang="en">
                <a:latin typeface="Roboto Condensed"/>
                <a:ea typeface="Roboto Condensed"/>
                <a:cs typeface="Roboto Condensed"/>
                <a:sym typeface="Roboto Condensed"/>
              </a:rPr>
              <a:t>Web Server:</a:t>
            </a:r>
            <a:r>
              <a:rPr lang="en"/>
              <a:t> Apache or Wamp Server</a:t>
            </a:r>
            <a:endParaRPr/>
          </a:p>
          <a:p>
            <a:pPr indent="-355600" lvl="0" marL="457200" rtl="0">
              <a:spcBef>
                <a:spcPts val="0"/>
              </a:spcBef>
              <a:spcAft>
                <a:spcPts val="0"/>
              </a:spcAft>
              <a:buSzPts val="2000"/>
              <a:buChar char="▰"/>
            </a:pPr>
            <a:r>
              <a:rPr b="1" lang="en">
                <a:latin typeface="Roboto Condensed"/>
                <a:ea typeface="Roboto Condensed"/>
                <a:cs typeface="Roboto Condensed"/>
                <a:sym typeface="Roboto Condensed"/>
              </a:rPr>
              <a:t>Database:</a:t>
            </a:r>
            <a:r>
              <a:rPr lang="en"/>
              <a:t> MySQL </a:t>
            </a:r>
            <a:endParaRPr/>
          </a:p>
        </p:txBody>
      </p:sp>
      <p:sp>
        <p:nvSpPr>
          <p:cNvPr id="243" name="Shape 24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44" name="Shape 244"/>
          <p:cNvGrpSpPr/>
          <p:nvPr/>
        </p:nvGrpSpPr>
        <p:grpSpPr>
          <a:xfrm>
            <a:off x="312466" y="587260"/>
            <a:ext cx="309022" cy="376837"/>
            <a:chOff x="596350" y="929175"/>
            <a:chExt cx="407950" cy="497475"/>
          </a:xfrm>
        </p:grpSpPr>
        <p:sp>
          <p:nvSpPr>
            <p:cNvPr id="245" name="Shape 245"/>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a:off x="688900" y="1256150"/>
              <a:ext cx="133975" cy="25"/>
            </a:xfrm>
            <a:custGeom>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688900" y="1201350"/>
              <a:ext cx="255750" cy="25"/>
            </a:xfrm>
            <a:custGeom>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688900" y="1145950"/>
              <a:ext cx="255750" cy="25"/>
            </a:xfrm>
            <a:custGeom>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688900" y="1090525"/>
              <a:ext cx="255750" cy="25"/>
            </a:xfrm>
            <a:custGeom>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idx="1" type="body"/>
          </p:nvPr>
        </p:nvSpPr>
        <p:spPr>
          <a:xfrm>
            <a:off x="149575" y="1472850"/>
            <a:ext cx="4043100" cy="3479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Goals</a:t>
            </a:r>
            <a:endParaRPr b="1"/>
          </a:p>
          <a:p>
            <a:pPr indent="-355600" lvl="0" marL="457200">
              <a:spcBef>
                <a:spcPts val="1000"/>
              </a:spcBef>
              <a:spcAft>
                <a:spcPts val="0"/>
              </a:spcAft>
              <a:buSzPts val="2000"/>
              <a:buChar char="▰"/>
            </a:pPr>
            <a:r>
              <a:rPr lang="en"/>
              <a:t>To provide a handy, flexible and powerful system. </a:t>
            </a:r>
            <a:endParaRPr/>
          </a:p>
          <a:p>
            <a:pPr indent="-355600" lvl="0" marL="457200">
              <a:spcBef>
                <a:spcPts val="0"/>
              </a:spcBef>
              <a:spcAft>
                <a:spcPts val="0"/>
              </a:spcAft>
              <a:buSzPts val="2000"/>
              <a:buChar char="▰"/>
            </a:pPr>
            <a:r>
              <a:rPr lang="en"/>
              <a:t>To overcome the drawbacks of the usual systems and existing web applications. </a:t>
            </a:r>
            <a:endParaRPr/>
          </a:p>
          <a:p>
            <a:pPr indent="-355600" lvl="0" marL="457200" rtl="0">
              <a:spcBef>
                <a:spcPts val="0"/>
              </a:spcBef>
              <a:spcAft>
                <a:spcPts val="0"/>
              </a:spcAft>
              <a:buSzPts val="2000"/>
              <a:buChar char="▰"/>
            </a:pPr>
            <a:r>
              <a:rPr lang="en"/>
              <a:t>Save time, cost and effort of the user. </a:t>
            </a:r>
            <a:endParaRPr/>
          </a:p>
        </p:txBody>
      </p:sp>
      <p:sp>
        <p:nvSpPr>
          <p:cNvPr id="257" name="Shape 25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Goals and Scopes</a:t>
            </a:r>
            <a:endParaRPr/>
          </a:p>
        </p:txBody>
      </p:sp>
      <p:sp>
        <p:nvSpPr>
          <p:cNvPr id="258" name="Shape 258"/>
          <p:cNvSpPr txBox="1"/>
          <p:nvPr>
            <p:ph idx="2" type="body"/>
          </p:nvPr>
        </p:nvSpPr>
        <p:spPr>
          <a:xfrm>
            <a:off x="4372550" y="1472850"/>
            <a:ext cx="4671900" cy="2980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Scopes</a:t>
            </a:r>
            <a:endParaRPr b="1"/>
          </a:p>
          <a:p>
            <a:pPr indent="0" lvl="0" marL="0">
              <a:spcBef>
                <a:spcPts val="1000"/>
              </a:spcBef>
              <a:spcAft>
                <a:spcPts val="0"/>
              </a:spcAft>
              <a:buClr>
                <a:schemeClr val="dk1"/>
              </a:buClr>
              <a:buSzPts val="1100"/>
              <a:buFont typeface="Arial"/>
              <a:buNone/>
            </a:pPr>
            <a:r>
              <a:rPr lang="en"/>
              <a:t>The System has a wide scope which covers the following perspectives: </a:t>
            </a:r>
            <a:endParaRPr/>
          </a:p>
          <a:p>
            <a:pPr indent="-355600" lvl="0" marL="457200">
              <a:spcBef>
                <a:spcPts val="1000"/>
              </a:spcBef>
              <a:spcAft>
                <a:spcPts val="0"/>
              </a:spcAft>
              <a:buSzPts val="2000"/>
              <a:buChar char="▰"/>
            </a:pPr>
            <a:r>
              <a:rPr lang="en"/>
              <a:t>The user will have all the necessary designing and editing tools available. </a:t>
            </a:r>
            <a:endParaRPr/>
          </a:p>
          <a:p>
            <a:pPr indent="-355600" lvl="0" marL="457200">
              <a:spcBef>
                <a:spcPts val="0"/>
              </a:spcBef>
              <a:spcAft>
                <a:spcPts val="0"/>
              </a:spcAft>
              <a:buSzPts val="2000"/>
              <a:buChar char="▰"/>
            </a:pPr>
            <a:r>
              <a:rPr lang="en"/>
              <a:t>Support for different popular file formats.</a:t>
            </a:r>
            <a:endParaRPr/>
          </a:p>
          <a:p>
            <a:pPr indent="0" lvl="0" marL="0" rtl="0">
              <a:spcBef>
                <a:spcPts val="1000"/>
              </a:spcBef>
              <a:spcAft>
                <a:spcPts val="1000"/>
              </a:spcAft>
              <a:buNone/>
            </a:pPr>
            <a:r>
              <a:t/>
            </a:r>
            <a:endParaRPr/>
          </a:p>
        </p:txBody>
      </p:sp>
      <p:sp>
        <p:nvSpPr>
          <p:cNvPr id="259" name="Shape 25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260" name="Shape 260"/>
          <p:cNvGrpSpPr/>
          <p:nvPr/>
        </p:nvGrpSpPr>
        <p:grpSpPr>
          <a:xfrm>
            <a:off x="312466" y="587260"/>
            <a:ext cx="309022" cy="376837"/>
            <a:chOff x="596350" y="929175"/>
            <a:chExt cx="407950" cy="497475"/>
          </a:xfrm>
        </p:grpSpPr>
        <p:sp>
          <p:nvSpPr>
            <p:cNvPr id="261" name="Shape 261"/>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688900" y="1256150"/>
              <a:ext cx="133975" cy="25"/>
            </a:xfrm>
            <a:custGeom>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688900" y="1201350"/>
              <a:ext cx="255750" cy="25"/>
            </a:xfrm>
            <a:custGeom>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688900" y="1145950"/>
              <a:ext cx="255750" cy="25"/>
            </a:xfrm>
            <a:custGeom>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688900" y="1090525"/>
              <a:ext cx="255750" cy="25"/>
            </a:xfrm>
            <a:custGeom>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73" name="Shape 273"/>
          <p:cNvSpPr txBox="1"/>
          <p:nvPr>
            <p:ph idx="4294967295" type="body"/>
          </p:nvPr>
        </p:nvSpPr>
        <p:spPr>
          <a:xfrm>
            <a:off x="69700" y="920525"/>
            <a:ext cx="2811600" cy="38202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2000"/>
              <a:t>Scopes</a:t>
            </a:r>
            <a:endParaRPr b="1">
              <a:solidFill>
                <a:srgbClr val="FF9800"/>
              </a:solidFill>
            </a:endParaRPr>
          </a:p>
          <a:p>
            <a:pPr indent="-355600" lvl="0" marL="457200">
              <a:spcBef>
                <a:spcPts val="1000"/>
              </a:spcBef>
              <a:spcAft>
                <a:spcPts val="0"/>
              </a:spcAft>
              <a:buSzPts val="2000"/>
              <a:buChar char="▰"/>
            </a:pPr>
            <a:r>
              <a:rPr lang="en" sz="2000"/>
              <a:t>Can be used on any device or platform. </a:t>
            </a:r>
            <a:endParaRPr sz="2000"/>
          </a:p>
          <a:p>
            <a:pPr indent="-355600" lvl="0" marL="457200">
              <a:spcBef>
                <a:spcPts val="0"/>
              </a:spcBef>
              <a:spcAft>
                <a:spcPts val="0"/>
              </a:spcAft>
              <a:buSzPts val="2000"/>
              <a:buChar char="▰"/>
            </a:pPr>
            <a:r>
              <a:rPr lang="en" sz="2000"/>
              <a:t>Modification or further development can be done easily. </a:t>
            </a:r>
            <a:endParaRPr sz="2000"/>
          </a:p>
          <a:p>
            <a:pPr indent="-355600" lvl="0" marL="457200">
              <a:spcBef>
                <a:spcPts val="0"/>
              </a:spcBef>
              <a:spcAft>
                <a:spcPts val="0"/>
              </a:spcAft>
              <a:buSzPts val="2000"/>
              <a:buChar char="▰"/>
            </a:pPr>
            <a:r>
              <a:rPr lang="en" sz="2000"/>
              <a:t>Very user friendly and always ready to use system.</a:t>
            </a:r>
            <a:endParaRPr sz="2000"/>
          </a:p>
          <a:p>
            <a:pPr indent="0" lvl="0" marL="0" rtl="0">
              <a:spcBef>
                <a:spcPts val="1000"/>
              </a:spcBef>
              <a:spcAft>
                <a:spcPts val="1000"/>
              </a:spcAft>
              <a:buNone/>
            </a:pPr>
            <a:r>
              <a:t/>
            </a:r>
            <a:endParaRPr sz="2000"/>
          </a:p>
        </p:txBody>
      </p:sp>
      <p:pic>
        <p:nvPicPr>
          <p:cNvPr id="274" name="Shape 274"/>
          <p:cNvPicPr preferRelativeResize="0"/>
          <p:nvPr/>
        </p:nvPicPr>
        <p:blipFill>
          <a:blip r:embed="rId3">
            <a:alphaModFix/>
          </a:blip>
          <a:stretch>
            <a:fillRect/>
          </a:stretch>
        </p:blipFill>
        <p:spPr>
          <a:xfrm>
            <a:off x="2819150" y="76200"/>
            <a:ext cx="6286251" cy="4231650"/>
          </a:xfrm>
          <a:prstGeom prst="rect">
            <a:avLst/>
          </a:prstGeom>
          <a:noFill/>
          <a:ln>
            <a:noFill/>
          </a:ln>
        </p:spPr>
      </p:pic>
      <p:sp>
        <p:nvSpPr>
          <p:cNvPr id="275" name="Shape 275"/>
          <p:cNvSpPr txBox="1"/>
          <p:nvPr/>
        </p:nvSpPr>
        <p:spPr>
          <a:xfrm>
            <a:off x="3923775" y="4425125"/>
            <a:ext cx="2899800" cy="31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Roboto Condensed"/>
                <a:ea typeface="Roboto Condensed"/>
                <a:cs typeface="Roboto Condensed"/>
                <a:sym typeface="Roboto Condensed"/>
              </a:rPr>
              <a:t>Figure : Mock up design of the system</a:t>
            </a:r>
            <a:endParaRPr>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Conclusion</a:t>
            </a:r>
            <a:endParaRPr/>
          </a:p>
        </p:txBody>
      </p:sp>
      <p:sp>
        <p:nvSpPr>
          <p:cNvPr id="281" name="Shape 281"/>
          <p:cNvSpPr txBox="1"/>
          <p:nvPr>
            <p:ph idx="1" type="body"/>
          </p:nvPr>
        </p:nvSpPr>
        <p:spPr>
          <a:xfrm>
            <a:off x="283550" y="1541900"/>
            <a:ext cx="8519100" cy="29310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t>The Online Graphic Designer and Photo Editor is very user friendly and helpful for the designers and editors. By using this web application they can easily perform their designing or editing tasks in a better and efficient way. It will also save their time, cost and effort of the work.</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b="1" lang="en" sz="1800">
                <a:latin typeface="Roboto Condensed"/>
                <a:ea typeface="Roboto Condensed"/>
                <a:cs typeface="Roboto Condensed"/>
                <a:sym typeface="Roboto Condensed"/>
              </a:rPr>
              <a:t>Links</a:t>
            </a:r>
            <a:endParaRPr b="1" sz="1800">
              <a:latin typeface="Roboto Condensed"/>
              <a:ea typeface="Roboto Condensed"/>
              <a:cs typeface="Roboto Condensed"/>
              <a:sym typeface="Roboto Condensed"/>
            </a:endParaRPr>
          </a:p>
          <a:p>
            <a:pPr indent="-342900" lvl="0" marL="457200" rtl="0">
              <a:lnSpc>
                <a:spcPct val="115000"/>
              </a:lnSpc>
              <a:spcBef>
                <a:spcPts val="0"/>
              </a:spcBef>
              <a:spcAft>
                <a:spcPts val="0"/>
              </a:spcAft>
              <a:buSzPts val="1800"/>
              <a:buChar char="▰"/>
            </a:pPr>
            <a:r>
              <a:rPr lang="en" sz="1800">
                <a:solidFill>
                  <a:schemeClr val="hlink"/>
                </a:solidFill>
                <a:uFill>
                  <a:noFill/>
                </a:uFill>
                <a:hlinkClick r:id="rId3"/>
              </a:rPr>
              <a:t>GitHub Repository</a:t>
            </a:r>
            <a:endParaRPr sz="1800"/>
          </a:p>
          <a:p>
            <a:pPr indent="-342900" lvl="0" marL="457200" rtl="0">
              <a:lnSpc>
                <a:spcPct val="115000"/>
              </a:lnSpc>
              <a:spcBef>
                <a:spcPts val="0"/>
              </a:spcBef>
              <a:spcAft>
                <a:spcPts val="0"/>
              </a:spcAft>
              <a:buSzPts val="1800"/>
              <a:buChar char="▰"/>
            </a:pPr>
            <a:r>
              <a:rPr lang="en" sz="1800">
                <a:solidFill>
                  <a:schemeClr val="hlink"/>
                </a:solidFill>
                <a:highlight>
                  <a:srgbClr val="FFFFFF"/>
                </a:highlight>
                <a:uFill>
                  <a:noFill/>
                </a:uFill>
                <a:hlinkClick r:id="rId4"/>
              </a:rPr>
              <a:t>Live View</a:t>
            </a:r>
            <a:endParaRPr sz="1800">
              <a:highlight>
                <a:srgbClr val="FFFFFF"/>
              </a:highlight>
            </a:endParaRPr>
          </a:p>
        </p:txBody>
      </p:sp>
      <p:sp>
        <p:nvSpPr>
          <p:cNvPr id="282" name="Shape 28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283" name="Shape 283"/>
          <p:cNvGrpSpPr/>
          <p:nvPr/>
        </p:nvGrpSpPr>
        <p:grpSpPr>
          <a:xfrm>
            <a:off x="283552" y="610550"/>
            <a:ext cx="330270" cy="330251"/>
            <a:chOff x="1923675" y="1633650"/>
            <a:chExt cx="436000" cy="435975"/>
          </a:xfrm>
        </p:grpSpPr>
        <p:sp>
          <p:nvSpPr>
            <p:cNvPr id="284" name="Shape 284"/>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