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8" r:id="rId5"/>
    <p:sldId id="269" r:id="rId6"/>
    <p:sldId id="270" r:id="rId7"/>
    <p:sldId id="267" r:id="rId8"/>
    <p:sldId id="271" r:id="rId9"/>
    <p:sldId id="258" r:id="rId10"/>
    <p:sldId id="272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7/19/2016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7/19/2016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5786614-626F-4FFC-AD7C-0C4A4A97BF4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712989-6B01-48C9-8125-5C8609AF3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541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6614-626F-4FFC-AD7C-0C4A4A97BF4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2989-6B01-48C9-8125-5C8609AF3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8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6614-626F-4FFC-AD7C-0C4A4A97BF4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2989-6B01-48C9-8125-5C8609AF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6614-626F-4FFC-AD7C-0C4A4A97BF4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2989-6B01-48C9-8125-5C8609AF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1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Fruit Catcher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Image Processing Project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74" y="620875"/>
            <a:ext cx="9163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04" y="695519"/>
            <a:ext cx="9163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12" y="527568"/>
            <a:ext cx="9163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 a fruit to score! </a:t>
            </a:r>
          </a:p>
          <a:p>
            <a:r>
              <a:rPr lang="en-US" dirty="0"/>
              <a:t>Control the basket using your webcam and cardboard!</a:t>
            </a:r>
          </a:p>
          <a:p>
            <a:r>
              <a:rPr lang="en-US" dirty="0"/>
              <a:t>8 kinds of fruits: apple, orange, banana, blueberry, cherry, strawberry, grape, and peach.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70" y="406270"/>
            <a:ext cx="8991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519305"/>
            <a:ext cx="7313938" cy="583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35" y="578498"/>
            <a:ext cx="7323267" cy="58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5" y="276711"/>
            <a:ext cx="7911097" cy="63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12" y="527568"/>
            <a:ext cx="9163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01" y="751503"/>
            <a:ext cx="9163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704850"/>
            <a:ext cx="9163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45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Fruit Catcher Game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2016-07-19T20:03:27Z</dcterms:created>
  <dcterms:modified xsi:type="dcterms:W3CDTF">2016-07-19T20:40:05Z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