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Lst>
  <p:sldSz cy="6858000" cx="9144000"/>
  <p:notesSz cx="6858000" cy="9144000"/>
  <p:embeddedFontLst>
    <p:embeddedFont>
      <p:font typeface="Book Antiqu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9" roundtripDataSignature="AMtx7mgXknwiZEMATSqaZm03kj05do74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AA4783-0880-4580-8594-3528CE6A7714}">
  <a:tblStyle styleId="{F7AA4783-0880-4580-8594-3528CE6A7714}" styleName="Table_0">
    <a:wholeTbl>
      <a:tcTxStyle b="off" i="off">
        <a:font>
          <a:latin typeface="Book Antiqua"/>
          <a:ea typeface="Book Antiqua"/>
          <a:cs typeface="Book Antiq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E7E7"/>
          </a:solidFill>
        </a:fill>
      </a:tcStyle>
    </a:wholeTbl>
    <a:band1H>
      <a:tcTxStyle/>
      <a:tcStyle>
        <a:fill>
          <a:solidFill>
            <a:srgbClr val="D9CCCB"/>
          </a:solidFill>
        </a:fill>
      </a:tcStyle>
    </a:band1H>
    <a:band2H>
      <a:tcTxStyle/>
    </a:band2H>
    <a:band1V>
      <a:tcTxStyle/>
      <a:tcStyle>
        <a:fill>
          <a:solidFill>
            <a:srgbClr val="D9CCCB"/>
          </a:solidFill>
        </a:fill>
      </a:tcStyle>
    </a:band1V>
    <a:band2V>
      <a:tcTxStyle/>
    </a:band2V>
    <a:lastCol>
      <a:tcTxStyle b="on" i="off">
        <a:font>
          <a:latin typeface="Book Antiqua"/>
          <a:ea typeface="Book Antiqua"/>
          <a:cs typeface="Book Antiqua"/>
        </a:font>
        <a:schemeClr val="lt1"/>
      </a:tcTxStyle>
      <a:tcStyle>
        <a:fill>
          <a:solidFill>
            <a:schemeClr val="accent1"/>
          </a:solidFill>
        </a:fill>
      </a:tcStyle>
    </a:lastCol>
    <a:firstCol>
      <a:tcTxStyle b="on" i="off">
        <a:font>
          <a:latin typeface="Book Antiqua"/>
          <a:ea typeface="Book Antiqua"/>
          <a:cs typeface="Book Antiqua"/>
        </a:font>
        <a:schemeClr val="lt1"/>
      </a:tcTxStyle>
      <a:tcStyle>
        <a:fill>
          <a:solidFill>
            <a:schemeClr val="accent1"/>
          </a:solidFill>
        </a:fill>
      </a:tcStyle>
    </a:firstCol>
    <a:lastRow>
      <a:tcTxStyle b="on" i="off">
        <a:font>
          <a:latin typeface="Book Antiqua"/>
          <a:ea typeface="Book Antiqua"/>
          <a:cs typeface="Book Antiq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Book Antiqua"/>
          <a:ea typeface="Book Antiqua"/>
          <a:cs typeface="Book Antiq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font" Target="fonts/BookAntiqua-regular.fntdata"/><Relationship Id="rId14" Type="http://schemas.openxmlformats.org/officeDocument/2006/relationships/slide" Target="slides/slide7.xml"/><Relationship Id="rId17" Type="http://schemas.openxmlformats.org/officeDocument/2006/relationships/font" Target="fonts/BookAntiqua-italic.fntdata"/><Relationship Id="rId16" Type="http://schemas.openxmlformats.org/officeDocument/2006/relationships/font" Target="fonts/BookAntiqua-bold.fntdata"/><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slideMaster" Target="slideMasters/slideMaster2.xml"/><Relationship Id="rId18" Type="http://schemas.openxmlformats.org/officeDocument/2006/relationships/font" Target="fonts/BookAntiqua-bold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Libro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CO"/>
              <a:t>Pregunta</a:t>
            </a:r>
            <a:r>
              <a:rPr lang="es-CO" baseline="0"/>
              <a:t> # 1</a:t>
            </a:r>
            <a:endParaRPr lang="es-CO"/>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explosion val="25"/>
          <c:dLbls>
            <c:showLegendKey val="0"/>
            <c:showVal val="0"/>
            <c:showCatName val="0"/>
            <c:showSerName val="0"/>
            <c:showPercent val="1"/>
            <c:showBubbleSize val="0"/>
            <c:showLeaderLines val="1"/>
          </c:dLbls>
          <c:cat>
            <c:strRef>
              <c:f>Hoja1!$C$2:$E$2</c:f>
              <c:strCache>
                <c:ptCount val="3"/>
                <c:pt idx="0">
                  <c:v>si</c:v>
                </c:pt>
                <c:pt idx="1">
                  <c:v>no</c:v>
                </c:pt>
                <c:pt idx="2">
                  <c:v>no contestaron</c:v>
                </c:pt>
              </c:strCache>
            </c:strRef>
          </c:cat>
          <c:val>
            <c:numRef>
              <c:f>Hoja1!$C$3:$E$3</c:f>
              <c:numCache>
                <c:formatCode>General</c:formatCode>
                <c:ptCount val="3"/>
                <c:pt idx="0">
                  <c:v>32</c:v>
                </c:pt>
                <c:pt idx="1">
                  <c:v>6</c:v>
                </c:pt>
                <c:pt idx="2">
                  <c:v>2</c:v>
                </c:pt>
              </c:numCache>
            </c:numRef>
          </c:val>
        </c:ser>
        <c:dLbls>
          <c:showLegendKey val="0"/>
          <c:showVal val="0"/>
          <c:showCatName val="0"/>
          <c:showSerName val="0"/>
          <c:showPercent val="1"/>
          <c:showBubbleSize val="0"/>
          <c:showLeaderLines val="1"/>
        </c:dLbls>
      </c:pie3DChart>
    </c:plotArea>
    <c:legend>
      <c:legendPos val="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CO"/>
              <a:t>Pregunta # 2</a:t>
            </a:r>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explosion val="37"/>
          <c:dPt>
            <c:idx val="0"/>
            <c:bubble3D val="0"/>
            <c:explosion val="8"/>
          </c:dPt>
          <c:dLbls>
            <c:showLegendKey val="0"/>
            <c:showVal val="0"/>
            <c:showCatName val="0"/>
            <c:showSerName val="0"/>
            <c:showPercent val="1"/>
            <c:showBubbleSize val="0"/>
            <c:showLeaderLines val="1"/>
          </c:dLbls>
          <c:cat>
            <c:strRef>
              <c:f>Hoja1!$I$2:$K$2</c:f>
              <c:strCache>
                <c:ptCount val="3"/>
                <c:pt idx="0">
                  <c:v>si</c:v>
                </c:pt>
                <c:pt idx="1">
                  <c:v>no</c:v>
                </c:pt>
                <c:pt idx="2">
                  <c:v>no contestaron </c:v>
                </c:pt>
              </c:strCache>
            </c:strRef>
          </c:cat>
          <c:val>
            <c:numRef>
              <c:f>Hoja1!$I$3:$K$3</c:f>
              <c:numCache>
                <c:formatCode>General</c:formatCode>
                <c:ptCount val="3"/>
                <c:pt idx="0">
                  <c:v>33</c:v>
                </c:pt>
                <c:pt idx="1">
                  <c:v>4</c:v>
                </c:pt>
                <c:pt idx="2">
                  <c:v>3</c:v>
                </c:pt>
              </c:numCache>
            </c:numRef>
          </c:val>
        </c:ser>
        <c:dLbls>
          <c:showLegendKey val="0"/>
          <c:showVal val="0"/>
          <c:showCatName val="0"/>
          <c:showSerName val="0"/>
          <c:showPercent val="1"/>
          <c:showBubbleSize val="0"/>
          <c:showLeaderLines val="1"/>
        </c:dLbls>
      </c:pie3DChart>
    </c:plotArea>
    <c:legend>
      <c:legendPos val="t"/>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CO"/>
              <a:t>Pregunta</a:t>
            </a:r>
            <a:r>
              <a:rPr lang="es-CO" baseline="0"/>
              <a:t> # 3</a:t>
            </a:r>
            <a:endParaRPr lang="es-CO"/>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explosion val="25"/>
          <c:dLbls>
            <c:showLegendKey val="0"/>
            <c:showVal val="0"/>
            <c:showCatName val="0"/>
            <c:showSerName val="0"/>
            <c:showPercent val="1"/>
            <c:showBubbleSize val="0"/>
            <c:showLeaderLines val="1"/>
          </c:dLbls>
          <c:cat>
            <c:strRef>
              <c:f>Hoja1!$C$21:$E$21</c:f>
              <c:strCache>
                <c:ptCount val="3"/>
                <c:pt idx="0">
                  <c:v>si</c:v>
                </c:pt>
                <c:pt idx="1">
                  <c:v>no</c:v>
                </c:pt>
                <c:pt idx="2">
                  <c:v>no contestaron</c:v>
                </c:pt>
              </c:strCache>
            </c:strRef>
          </c:cat>
          <c:val>
            <c:numRef>
              <c:f>Hoja1!$C$22:$E$22</c:f>
              <c:numCache>
                <c:formatCode>General</c:formatCode>
                <c:ptCount val="3"/>
                <c:pt idx="0">
                  <c:v>37</c:v>
                </c:pt>
                <c:pt idx="1">
                  <c:v>1</c:v>
                </c:pt>
                <c:pt idx="2">
                  <c:v>2</c:v>
                </c:pt>
              </c:numCache>
            </c:numRef>
          </c:val>
        </c:ser>
        <c:dLbls>
          <c:showLegendKey val="0"/>
          <c:showVal val="0"/>
          <c:showCatName val="0"/>
          <c:showSerName val="0"/>
          <c:showPercent val="1"/>
          <c:showBubbleSize val="0"/>
          <c:showLeaderLines val="1"/>
        </c:dLbls>
      </c:pie3DChart>
    </c:plotArea>
    <c:legend>
      <c:legendPos val="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CO"/>
              <a:t>Pregunta</a:t>
            </a:r>
            <a:r>
              <a:rPr lang="es-CO" baseline="0"/>
              <a:t> # 4</a:t>
            </a:r>
            <a:endParaRPr lang="es-CO"/>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explosion val="25"/>
          <c:dLbls>
            <c:dLbl>
              <c:idx val="2"/>
              <c:layout>
                <c:manualLayout>
                  <c:x val="5.1735017497812771E-2"/>
                  <c:y val="-1.1270414114902304E-2"/>
                </c:manualLayout>
              </c:layout>
              <c:showLegendKey val="0"/>
              <c:showVal val="0"/>
              <c:showCatName val="0"/>
              <c:showSerName val="0"/>
              <c:showPercent val="1"/>
              <c:showBubbleSize val="0"/>
            </c:dLbl>
            <c:showLegendKey val="0"/>
            <c:showVal val="0"/>
            <c:showCatName val="0"/>
            <c:showSerName val="0"/>
            <c:showPercent val="1"/>
            <c:showBubbleSize val="0"/>
            <c:showLeaderLines val="1"/>
          </c:dLbls>
          <c:cat>
            <c:strRef>
              <c:f>Hoja1!$I$21:$K$21</c:f>
              <c:strCache>
                <c:ptCount val="3"/>
                <c:pt idx="0">
                  <c:v>si</c:v>
                </c:pt>
                <c:pt idx="1">
                  <c:v>no</c:v>
                </c:pt>
                <c:pt idx="2">
                  <c:v>no contestaron</c:v>
                </c:pt>
              </c:strCache>
            </c:strRef>
          </c:cat>
          <c:val>
            <c:numRef>
              <c:f>Hoja1!$I$22:$K$22</c:f>
              <c:numCache>
                <c:formatCode>General</c:formatCode>
                <c:ptCount val="3"/>
                <c:pt idx="0">
                  <c:v>39</c:v>
                </c:pt>
                <c:pt idx="1">
                  <c:v>1</c:v>
                </c:pt>
                <c:pt idx="2">
                  <c:v>0</c:v>
                </c:pt>
              </c:numCache>
            </c:numRef>
          </c:val>
        </c:ser>
        <c:dLbls>
          <c:showLegendKey val="0"/>
          <c:showVal val="0"/>
          <c:showCatName val="0"/>
          <c:showSerName val="0"/>
          <c:showPercent val="1"/>
          <c:showBubbleSize val="0"/>
          <c:showLeaderLines val="1"/>
        </c:dLbls>
      </c:pie3DChart>
    </c:plotArea>
    <c:legend>
      <c:legendPos val="t"/>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s-CO"/>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CO"/>
              <a:t>Pregunta</a:t>
            </a:r>
            <a:r>
              <a:rPr lang="es-CO" baseline="0"/>
              <a:t> # 5</a:t>
            </a:r>
            <a:endParaRPr lang="es-CO"/>
          </a:p>
        </c:rich>
      </c:tx>
      <c:layout/>
      <c:overlay val="0"/>
    </c:title>
    <c:autoTitleDeleted val="0"/>
    <c:view3D>
      <c:rotX val="30"/>
      <c:rotY val="0"/>
      <c:rAngAx val="0"/>
      <c:perspective val="30"/>
    </c:view3D>
    <c:floor>
      <c:thickness val="0"/>
    </c:floor>
    <c:sideWall>
      <c:thickness val="0"/>
    </c:sideWall>
    <c:backWall>
      <c:thickness val="0"/>
    </c:backWall>
    <c:plotArea>
      <c:layout/>
      <c:pie3DChart>
        <c:varyColors val="1"/>
        <c:ser>
          <c:idx val="0"/>
          <c:order val="0"/>
          <c:explosion val="25"/>
          <c:dLbls>
            <c:showLegendKey val="0"/>
            <c:showVal val="0"/>
            <c:showCatName val="0"/>
            <c:showSerName val="0"/>
            <c:showPercent val="1"/>
            <c:showBubbleSize val="0"/>
            <c:showLeaderLines val="1"/>
          </c:dLbls>
          <c:cat>
            <c:strRef>
              <c:f>Hoja1!$C$40:$E$40</c:f>
              <c:strCache>
                <c:ptCount val="3"/>
                <c:pt idx="0">
                  <c:v>si</c:v>
                </c:pt>
                <c:pt idx="1">
                  <c:v>no</c:v>
                </c:pt>
                <c:pt idx="2">
                  <c:v>no contestaron</c:v>
                </c:pt>
              </c:strCache>
            </c:strRef>
          </c:cat>
          <c:val>
            <c:numRef>
              <c:f>Hoja1!$C$41:$E$41</c:f>
              <c:numCache>
                <c:formatCode>General</c:formatCode>
                <c:ptCount val="3"/>
                <c:pt idx="0">
                  <c:v>35</c:v>
                </c:pt>
                <c:pt idx="1">
                  <c:v>4</c:v>
                </c:pt>
                <c:pt idx="2">
                  <c:v>1</c:v>
                </c:pt>
              </c:numCache>
            </c:numRef>
          </c:val>
        </c:ser>
        <c:dLbls>
          <c:showLegendKey val="0"/>
          <c:showVal val="0"/>
          <c:showCatName val="0"/>
          <c:showSerName val="0"/>
          <c:showPercent val="1"/>
          <c:showBubbleSize val="0"/>
          <c:showLeaderLines val="1"/>
        </c:dLbls>
      </c:pie3DChart>
    </c:plotArea>
    <c:legend>
      <c:legendPos val="t"/>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bg>
      <p:bgPr>
        <a:blipFill>
          <a:blip r:embed="rId2">
            <a:alphaModFix/>
          </a:blip>
          <a:stretch>
            <a:fillRect/>
          </a:stretch>
        </a:blipFill>
      </p:bgPr>
    </p:bg>
    <p:spTree>
      <p:nvGrpSpPr>
        <p:cNvPr id="12" name="Shape 12"/>
        <p:cNvGrpSpPr/>
        <p:nvPr/>
      </p:nvGrpSpPr>
      <p:grpSpPr>
        <a:xfrm>
          <a:off x="0" y="0"/>
          <a:ext cx="0" cy="0"/>
          <a:chOff x="0" y="0"/>
          <a:chExt cx="0" cy="0"/>
        </a:xfrm>
      </p:grpSpPr>
      <p:pic>
        <p:nvPicPr>
          <p:cNvPr descr="CoverOverlay.png" id="13" name="Google Shape;13;p1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4" name="Google Shape;14;p11"/>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Book Antiqua"/>
                <a:ea typeface="Book Antiqua"/>
                <a:cs typeface="Book Antiqua"/>
                <a:sym typeface="Book Antiqua"/>
              </a:defRPr>
            </a:lvl1pPr>
            <a:lvl2pPr indent="0" lvl="1" marL="0" algn="r">
              <a:spcBef>
                <a:spcPts val="0"/>
              </a:spcBef>
              <a:buNone/>
              <a:defRPr b="0" i="0" sz="1200" u="none" cap="none" strike="noStrike">
                <a:solidFill>
                  <a:schemeClr val="lt2"/>
                </a:solidFill>
                <a:latin typeface="Book Antiqua"/>
                <a:ea typeface="Book Antiqua"/>
                <a:cs typeface="Book Antiqua"/>
                <a:sym typeface="Book Antiqua"/>
              </a:defRPr>
            </a:lvl2pPr>
            <a:lvl3pPr indent="0" lvl="2" marL="0" algn="r">
              <a:spcBef>
                <a:spcPts val="0"/>
              </a:spcBef>
              <a:buNone/>
              <a:defRPr b="0" i="0" sz="1200" u="none" cap="none" strike="noStrike">
                <a:solidFill>
                  <a:schemeClr val="lt2"/>
                </a:solidFill>
                <a:latin typeface="Book Antiqua"/>
                <a:ea typeface="Book Antiqua"/>
                <a:cs typeface="Book Antiqua"/>
                <a:sym typeface="Book Antiqua"/>
              </a:defRPr>
            </a:lvl3pPr>
            <a:lvl4pPr indent="0" lvl="3" marL="0" algn="r">
              <a:spcBef>
                <a:spcPts val="0"/>
              </a:spcBef>
              <a:buNone/>
              <a:defRPr b="0" i="0" sz="1200" u="none" cap="none" strike="noStrike">
                <a:solidFill>
                  <a:schemeClr val="lt2"/>
                </a:solidFill>
                <a:latin typeface="Book Antiqua"/>
                <a:ea typeface="Book Antiqua"/>
                <a:cs typeface="Book Antiqua"/>
                <a:sym typeface="Book Antiqua"/>
              </a:defRPr>
            </a:lvl4pPr>
            <a:lvl5pPr indent="0" lvl="4" marL="0" algn="r">
              <a:spcBef>
                <a:spcPts val="0"/>
              </a:spcBef>
              <a:buNone/>
              <a:defRPr b="0" i="0" sz="1200" u="none" cap="none" strike="noStrike">
                <a:solidFill>
                  <a:schemeClr val="lt2"/>
                </a:solidFill>
                <a:latin typeface="Book Antiqua"/>
                <a:ea typeface="Book Antiqua"/>
                <a:cs typeface="Book Antiqua"/>
                <a:sym typeface="Book Antiqua"/>
              </a:defRPr>
            </a:lvl5pPr>
            <a:lvl6pPr indent="0" lvl="5" marL="0" algn="r">
              <a:spcBef>
                <a:spcPts val="0"/>
              </a:spcBef>
              <a:buNone/>
              <a:defRPr b="0" i="0" sz="1200" u="none" cap="none" strike="noStrike">
                <a:solidFill>
                  <a:schemeClr val="lt2"/>
                </a:solidFill>
                <a:latin typeface="Book Antiqua"/>
                <a:ea typeface="Book Antiqua"/>
                <a:cs typeface="Book Antiqua"/>
                <a:sym typeface="Book Antiqua"/>
              </a:defRPr>
            </a:lvl6pPr>
            <a:lvl7pPr indent="0" lvl="6" marL="0" algn="r">
              <a:spcBef>
                <a:spcPts val="0"/>
              </a:spcBef>
              <a:buNone/>
              <a:defRPr b="0" i="0" sz="1200" u="none" cap="none" strike="noStrike">
                <a:solidFill>
                  <a:schemeClr val="lt2"/>
                </a:solidFill>
                <a:latin typeface="Book Antiqua"/>
                <a:ea typeface="Book Antiqua"/>
                <a:cs typeface="Book Antiqua"/>
                <a:sym typeface="Book Antiqua"/>
              </a:defRPr>
            </a:lvl7pPr>
            <a:lvl8pPr indent="0" lvl="7" marL="0" algn="r">
              <a:spcBef>
                <a:spcPts val="0"/>
              </a:spcBef>
              <a:buNone/>
              <a:defRPr b="0" i="0" sz="1200" u="none" cap="none" strike="noStrike">
                <a:solidFill>
                  <a:schemeClr val="lt2"/>
                </a:solidFill>
                <a:latin typeface="Book Antiqua"/>
                <a:ea typeface="Book Antiqua"/>
                <a:cs typeface="Book Antiqua"/>
                <a:sym typeface="Book Antiqua"/>
              </a:defRPr>
            </a:lvl8pPr>
            <a:lvl9pPr indent="0" lvl="8" marL="0" algn="r">
              <a:spcBef>
                <a:spcPts val="0"/>
              </a:spcBef>
              <a:buNone/>
              <a:defRPr b="0" i="0" sz="1200" u="none" cap="none" strike="noStrike">
                <a:solidFill>
                  <a:schemeClr val="lt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s-CO"/>
              <a:t>‹#›</a:t>
            </a:fld>
            <a:endParaRPr/>
          </a:p>
        </p:txBody>
      </p:sp>
      <p:grpSp>
        <p:nvGrpSpPr>
          <p:cNvPr id="17" name="Google Shape;17;p11"/>
          <p:cNvGrpSpPr/>
          <p:nvPr/>
        </p:nvGrpSpPr>
        <p:grpSpPr>
          <a:xfrm>
            <a:off x="1194101" y="2887530"/>
            <a:ext cx="6779110" cy="923330"/>
            <a:chOff x="1172584" y="1381459"/>
            <a:chExt cx="6779110" cy="923330"/>
          </a:xfrm>
        </p:grpSpPr>
        <p:sp>
          <p:nvSpPr>
            <p:cNvPr id="18" name="Google Shape;18;p11"/>
            <p:cNvSpPr txBox="1"/>
            <p:nvPr/>
          </p:nvSpPr>
          <p:spPr>
            <a:xfrm>
              <a:off x="4147073" y="1381459"/>
              <a:ext cx="877163" cy="923330"/>
            </a:xfrm>
            <a:prstGeom prst="rect">
              <a:avLst/>
            </a:prstGeom>
            <a:noFill/>
            <a:ln>
              <a:noFill/>
            </a:ln>
            <a:effectLst>
              <a:outerShdw blurRad="38100" rotWithShape="0" dir="16200000" dist="12700">
                <a:srgbClr val="000000">
                  <a:alpha val="29803"/>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es-CO" sz="5400" u="none" cap="none" strike="noStrike">
                  <a:solidFill>
                    <a:srgbClr val="E1DCA5"/>
                  </a:solidFill>
                  <a:latin typeface="Noto Sans Symbols"/>
                  <a:ea typeface="Noto Sans Symbols"/>
                  <a:cs typeface="Noto Sans Symbols"/>
                  <a:sym typeface="Noto Sans Symbols"/>
                </a:rPr>
                <a:t>🙢</a:t>
              </a:r>
              <a:endParaRPr sz="5400">
                <a:solidFill>
                  <a:srgbClr val="E1DCA5"/>
                </a:solidFill>
                <a:latin typeface="Noto Sans Symbols"/>
                <a:ea typeface="Noto Sans Symbols"/>
                <a:cs typeface="Noto Sans Symbols"/>
                <a:sym typeface="Noto Sans Symbols"/>
              </a:endParaRPr>
            </a:p>
          </p:txBody>
        </p:sp>
        <p:cxnSp>
          <p:nvCxnSpPr>
            <p:cNvPr id="19" name="Google Shape;19;p11"/>
            <p:cNvCxnSpPr/>
            <p:nvPr/>
          </p:nvCxnSpPr>
          <p:spPr>
            <a:xfrm rot="10800000">
              <a:off x="1172584" y="1925620"/>
              <a:ext cx="3119718" cy="1588"/>
            </a:xfrm>
            <a:prstGeom prst="straightConnector1">
              <a:avLst/>
            </a:prstGeom>
            <a:noFill/>
            <a:ln cap="flat" cmpd="sng" w="12700">
              <a:solidFill>
                <a:srgbClr val="E1DCA5"/>
              </a:solidFill>
              <a:prstDash val="solid"/>
              <a:round/>
              <a:headEnd len="sm" w="sm" type="none"/>
              <a:tailEnd len="sm" w="sm" type="none"/>
            </a:ln>
          </p:spPr>
        </p:cxnSp>
        <p:cxnSp>
          <p:nvCxnSpPr>
            <p:cNvPr id="20" name="Google Shape;20;p11"/>
            <p:cNvCxnSpPr/>
            <p:nvPr/>
          </p:nvCxnSpPr>
          <p:spPr>
            <a:xfrm rot="10800000">
              <a:off x="4831976" y="1922930"/>
              <a:ext cx="3119718" cy="1588"/>
            </a:xfrm>
            <a:prstGeom prst="straightConnector1">
              <a:avLst/>
            </a:prstGeom>
            <a:noFill/>
            <a:ln cap="flat" cmpd="sng" w="12700">
              <a:solidFill>
                <a:srgbClr val="E1DCA5"/>
              </a:solidFill>
              <a:prstDash val="solid"/>
              <a:round/>
              <a:headEnd len="sm" w="sm" type="none"/>
              <a:tailEnd len="sm" w="sm" type="none"/>
            </a:ln>
          </p:spPr>
        </p:cxnSp>
      </p:grpSp>
      <p:sp>
        <p:nvSpPr>
          <p:cNvPr id="21" name="Google Shape;21;p11"/>
          <p:cNvSpPr txBox="1"/>
          <p:nvPr>
            <p:ph type="ctrTitle"/>
          </p:nvPr>
        </p:nvSpPr>
        <p:spPr>
          <a:xfrm>
            <a:off x="1183341" y="1387737"/>
            <a:ext cx="6777318" cy="173198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lt1"/>
              </a:buClr>
              <a:buSzPts val="5400"/>
              <a:buFont typeface="Book Antiqua"/>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 type="subTitle"/>
          </p:nvPr>
        </p:nvSpPr>
        <p:spPr>
          <a:xfrm>
            <a:off x="1371600" y="3767862"/>
            <a:ext cx="6400800" cy="1752600"/>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SzPts val="2400"/>
              <a:buNone/>
              <a:defRPr>
                <a:solidFill>
                  <a:schemeClr val="lt1"/>
                </a:solidFill>
              </a:defRPr>
            </a:lvl1pPr>
            <a:lvl2pPr lvl="1" algn="ctr">
              <a:spcBef>
                <a:spcPts val="440"/>
              </a:spcBef>
              <a:spcAft>
                <a:spcPts val="0"/>
              </a:spcAft>
              <a:buSzPts val="2200"/>
              <a:buNone/>
              <a:defRPr>
                <a:solidFill>
                  <a:schemeClr val="lt1"/>
                </a:solidFill>
              </a:defRPr>
            </a:lvl2pPr>
            <a:lvl3pPr lvl="2" algn="ctr">
              <a:spcBef>
                <a:spcPts val="400"/>
              </a:spcBef>
              <a:spcAft>
                <a:spcPts val="0"/>
              </a:spcAft>
              <a:buSzPts val="2000"/>
              <a:buNone/>
              <a:defRPr>
                <a:solidFill>
                  <a:schemeClr val="lt1"/>
                </a:solidFill>
              </a:defRPr>
            </a:lvl3pPr>
            <a:lvl4pPr lvl="3" algn="ctr">
              <a:spcBef>
                <a:spcPts val="360"/>
              </a:spcBef>
              <a:spcAft>
                <a:spcPts val="0"/>
              </a:spcAft>
              <a:buSzPts val="1800"/>
              <a:buNone/>
              <a:defRPr>
                <a:solidFill>
                  <a:schemeClr val="lt1"/>
                </a:solidFill>
              </a:defRPr>
            </a:lvl4pPr>
            <a:lvl5pPr lvl="4" algn="ctr">
              <a:spcBef>
                <a:spcPts val="320"/>
              </a:spcBef>
              <a:spcAft>
                <a:spcPts val="0"/>
              </a:spcAft>
              <a:buSzPts val="1600"/>
              <a:buNone/>
              <a:defRPr>
                <a:solidFill>
                  <a:schemeClr val="lt1"/>
                </a:solidFill>
              </a:defRPr>
            </a:lvl5pPr>
            <a:lvl6pPr lvl="5" algn="ctr">
              <a:spcBef>
                <a:spcPts val="400"/>
              </a:spcBef>
              <a:spcAft>
                <a:spcPts val="0"/>
              </a:spcAft>
              <a:buSzPts val="1400"/>
              <a:buNone/>
              <a:defRPr>
                <a:solidFill>
                  <a:schemeClr val="lt1"/>
                </a:solidFill>
              </a:defRPr>
            </a:lvl6pPr>
            <a:lvl7pPr lvl="6" algn="ctr">
              <a:spcBef>
                <a:spcPts val="400"/>
              </a:spcBef>
              <a:spcAft>
                <a:spcPts val="0"/>
              </a:spcAft>
              <a:buSzPts val="1400"/>
              <a:buNone/>
              <a:defRPr>
                <a:solidFill>
                  <a:schemeClr val="lt1"/>
                </a:solidFill>
              </a:defRPr>
            </a:lvl7pPr>
            <a:lvl8pPr lvl="7" algn="ctr">
              <a:spcBef>
                <a:spcPts val="400"/>
              </a:spcBef>
              <a:spcAft>
                <a:spcPts val="0"/>
              </a:spcAft>
              <a:buSzPts val="1400"/>
              <a:buNone/>
              <a:defRPr>
                <a:solidFill>
                  <a:schemeClr val="lt1"/>
                </a:solidFill>
              </a:defRPr>
            </a:lvl8pPr>
            <a:lvl9pPr lvl="8" algn="ctr">
              <a:spcBef>
                <a:spcPts val="400"/>
              </a:spcBef>
              <a:spcAft>
                <a:spcPts val="0"/>
              </a:spcAft>
              <a:buSzPts val="1400"/>
              <a:buNone/>
              <a:defRPr>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06" name="Shape 106"/>
        <p:cNvGrpSpPr/>
        <p:nvPr/>
      </p:nvGrpSpPr>
      <p:grpSpPr>
        <a:xfrm>
          <a:off x="0" y="0"/>
          <a:ext cx="0" cy="0"/>
          <a:chOff x="0" y="0"/>
          <a:chExt cx="0" cy="0"/>
        </a:xfrm>
      </p:grpSpPr>
      <p:sp>
        <p:nvSpPr>
          <p:cNvPr id="107" name="Google Shape;107;p19"/>
          <p:cNvSpPr txBox="1"/>
          <p:nvPr>
            <p:ph type="title"/>
          </p:nvPr>
        </p:nvSpPr>
        <p:spPr>
          <a:xfrm>
            <a:off x="677731" y="4668818"/>
            <a:ext cx="7767021" cy="644729"/>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2800"/>
              <a:buFont typeface="Book Antiqua"/>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9"/>
          <p:cNvSpPr/>
          <p:nvPr>
            <p:ph idx="2" type="pic"/>
          </p:nvPr>
        </p:nvSpPr>
        <p:spPr>
          <a:xfrm rot="240000">
            <a:off x="2183792" y="666965"/>
            <a:ext cx="4772156" cy="3598016"/>
          </a:xfrm>
          <a:prstGeom prst="rect">
            <a:avLst/>
          </a:prstGeom>
          <a:solidFill>
            <a:srgbClr val="ECECEC"/>
          </a:solidFill>
          <a:ln cap="sq" cmpd="sng" w="190500">
            <a:solidFill>
              <a:srgbClr val="FFFFFF"/>
            </a:solidFill>
            <a:prstDash val="solid"/>
            <a:miter lim="800000"/>
            <a:headEnd len="sm" w="sm" type="none"/>
            <a:tailEnd len="sm" w="sm" type="none"/>
          </a:ln>
          <a:effectLst>
            <a:outerShdw blurRad="65000" kx="195000" rotWithShape="0" algn="tl" dir="12900000" dist="50800" ky="145000">
              <a:srgbClr val="000000">
                <a:alpha val="23921"/>
              </a:srgbClr>
            </a:outerShdw>
          </a:effectLst>
        </p:spPr>
      </p:sp>
      <p:sp>
        <p:nvSpPr>
          <p:cNvPr id="109" name="Google Shape;109;p19"/>
          <p:cNvSpPr txBox="1"/>
          <p:nvPr>
            <p:ph idx="1" type="body"/>
          </p:nvPr>
        </p:nvSpPr>
        <p:spPr>
          <a:xfrm>
            <a:off x="688489" y="5324306"/>
            <a:ext cx="7756264" cy="804862"/>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400"/>
              </a:spcBef>
              <a:spcAft>
                <a:spcPts val="0"/>
              </a:spcAft>
              <a:buSzPts val="900"/>
              <a:buNone/>
              <a:defRPr sz="900"/>
            </a:lvl6pPr>
            <a:lvl7pPr indent="-228600" lvl="6" marL="3200400" algn="l">
              <a:spcBef>
                <a:spcPts val="400"/>
              </a:spcBef>
              <a:spcAft>
                <a:spcPts val="0"/>
              </a:spcAft>
              <a:buSzPts val="900"/>
              <a:buNone/>
              <a:defRPr sz="900"/>
            </a:lvl7pPr>
            <a:lvl8pPr indent="-228600" lvl="7" marL="3657600" algn="l">
              <a:spcBef>
                <a:spcPts val="400"/>
              </a:spcBef>
              <a:spcAft>
                <a:spcPts val="0"/>
              </a:spcAft>
              <a:buSzPts val="900"/>
              <a:buNone/>
              <a:defRPr sz="900"/>
            </a:lvl8pPr>
            <a:lvl9pPr indent="-228600" lvl="8" marL="4114800" algn="l">
              <a:spcBef>
                <a:spcPts val="400"/>
              </a:spcBef>
              <a:spcAft>
                <a:spcPts val="0"/>
              </a:spcAft>
              <a:buSzPts val="900"/>
              <a:buNone/>
              <a:defRPr sz="900"/>
            </a:lvl9pPr>
          </a:lstStyle>
          <a:p/>
        </p:txBody>
      </p:sp>
      <p:sp>
        <p:nvSpPr>
          <p:cNvPr id="110" name="Google Shape;110;p19"/>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9"/>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9"/>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13" name="Shape 113"/>
        <p:cNvGrpSpPr/>
        <p:nvPr/>
      </p:nvGrpSpPr>
      <p:grpSpPr>
        <a:xfrm>
          <a:off x="0" y="0"/>
          <a:ext cx="0" cy="0"/>
          <a:chOff x="0" y="0"/>
          <a:chExt cx="0" cy="0"/>
        </a:xfrm>
      </p:grpSpPr>
      <p:sp>
        <p:nvSpPr>
          <p:cNvPr id="114" name="Google Shape;114;p20"/>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0"/>
          <p:cNvSpPr txBox="1"/>
          <p:nvPr>
            <p:ph idx="1" type="body"/>
          </p:nvPr>
        </p:nvSpPr>
        <p:spPr>
          <a:xfrm rot="5400000">
            <a:off x="2633092" y="314502"/>
            <a:ext cx="3877815" cy="7745505"/>
          </a:xfrm>
          <a:prstGeom prst="rect">
            <a:avLst/>
          </a:prstGeom>
          <a:noFill/>
          <a:ln>
            <a:noFill/>
          </a:ln>
        </p:spPr>
        <p:txBody>
          <a:bodyPr anchorCtr="0" anchor="ctr"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116" name="Google Shape;116;p20"/>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0"/>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0"/>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grpSp>
        <p:nvGrpSpPr>
          <p:cNvPr id="119" name="Google Shape;119;p20"/>
          <p:cNvGrpSpPr/>
          <p:nvPr/>
        </p:nvGrpSpPr>
        <p:grpSpPr>
          <a:xfrm>
            <a:off x="1172584" y="1392217"/>
            <a:ext cx="6779110" cy="923330"/>
            <a:chOff x="1172584" y="1381459"/>
            <a:chExt cx="6779110" cy="923330"/>
          </a:xfrm>
        </p:grpSpPr>
        <p:sp>
          <p:nvSpPr>
            <p:cNvPr id="120" name="Google Shape;120;p20"/>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121" name="Google Shape;121;p20"/>
            <p:cNvCxnSpPr/>
            <p:nvPr/>
          </p:nvCxnSpPr>
          <p:spPr>
            <a:xfrm rot="10800000">
              <a:off x="1172584" y="1925620"/>
              <a:ext cx="3119718" cy="1588"/>
            </a:xfrm>
            <a:prstGeom prst="straightConnector1">
              <a:avLst/>
            </a:prstGeom>
            <a:noFill/>
            <a:ln cap="flat" cmpd="sng" w="12700">
              <a:solidFill>
                <a:srgbClr val="DBA253"/>
              </a:solidFill>
              <a:prstDash val="solid"/>
              <a:round/>
              <a:headEnd len="sm" w="sm" type="none"/>
              <a:tailEnd len="sm" w="sm" type="none"/>
            </a:ln>
          </p:spPr>
        </p:cxnSp>
        <p:cxnSp>
          <p:nvCxnSpPr>
            <p:cNvPr id="122" name="Google Shape;122;p20"/>
            <p:cNvCxnSpPr/>
            <p:nvPr/>
          </p:nvCxnSpPr>
          <p:spPr>
            <a:xfrm rot="10800000">
              <a:off x="4831976" y="1922650"/>
              <a:ext cx="3119718" cy="1588"/>
            </a:xfrm>
            <a:prstGeom prst="straightConnector1">
              <a:avLst/>
            </a:prstGeom>
            <a:noFill/>
            <a:ln cap="flat" cmpd="sng" w="12700">
              <a:solidFill>
                <a:srgbClr val="DBA253"/>
              </a:solidFill>
              <a:prstDash val="solid"/>
              <a:round/>
              <a:headEnd len="sm" w="sm" type="none"/>
              <a:tailEnd len="sm" w="sm" type="none"/>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23" name="Shape 123"/>
        <p:cNvGrpSpPr/>
        <p:nvPr/>
      </p:nvGrpSpPr>
      <p:grpSpPr>
        <a:xfrm>
          <a:off x="0" y="0"/>
          <a:ext cx="0" cy="0"/>
          <a:chOff x="0" y="0"/>
          <a:chExt cx="0" cy="0"/>
        </a:xfrm>
      </p:grpSpPr>
      <p:sp>
        <p:nvSpPr>
          <p:cNvPr id="124" name="Google Shape;124;p21"/>
          <p:cNvSpPr txBox="1"/>
          <p:nvPr>
            <p:ph type="title"/>
          </p:nvPr>
        </p:nvSpPr>
        <p:spPr>
          <a:xfrm rot="5400000">
            <a:off x="4822274" y="2503684"/>
            <a:ext cx="5566765" cy="167819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1"/>
          <p:cNvSpPr txBox="1"/>
          <p:nvPr>
            <p:ph idx="1" type="body"/>
          </p:nvPr>
        </p:nvSpPr>
        <p:spPr>
          <a:xfrm rot="5400000">
            <a:off x="930536" y="607806"/>
            <a:ext cx="5023821" cy="5507917"/>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126" name="Google Shape;126;p21"/>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1"/>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1"/>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grpSp>
        <p:nvGrpSpPr>
          <p:cNvPr id="129" name="Google Shape;129;p21"/>
          <p:cNvGrpSpPr/>
          <p:nvPr/>
        </p:nvGrpSpPr>
        <p:grpSpPr>
          <a:xfrm rot="5400000">
            <a:off x="3909050" y="2880823"/>
            <a:ext cx="5480154" cy="923330"/>
            <a:chOff x="1815339" y="1381459"/>
            <a:chExt cx="5480154" cy="923330"/>
          </a:xfrm>
        </p:grpSpPr>
        <p:sp>
          <p:nvSpPr>
            <p:cNvPr id="130" name="Google Shape;130;p21"/>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131" name="Google Shape;131;p21"/>
            <p:cNvCxnSpPr/>
            <p:nvPr/>
          </p:nvCxnSpPr>
          <p:spPr>
            <a:xfrm rot="10800000">
              <a:off x="1815339" y="1924709"/>
              <a:ext cx="2468880" cy="2505"/>
            </a:xfrm>
            <a:prstGeom prst="straightConnector1">
              <a:avLst/>
            </a:prstGeom>
            <a:noFill/>
            <a:ln cap="flat" cmpd="sng" w="12700">
              <a:solidFill>
                <a:srgbClr val="DBA253"/>
              </a:solidFill>
              <a:prstDash val="solid"/>
              <a:round/>
              <a:headEnd len="sm" w="sm" type="none"/>
              <a:tailEnd len="sm" w="sm" type="none"/>
            </a:ln>
          </p:spPr>
        </p:cxnSp>
        <p:cxnSp>
          <p:nvCxnSpPr>
            <p:cNvPr id="132" name="Google Shape;132;p21"/>
            <p:cNvCxnSpPr/>
            <p:nvPr/>
          </p:nvCxnSpPr>
          <p:spPr>
            <a:xfrm rot="10800000">
              <a:off x="4826613" y="1927417"/>
              <a:ext cx="2468880" cy="1588"/>
            </a:xfrm>
            <a:prstGeom prst="straightConnector1">
              <a:avLst/>
            </a:prstGeom>
            <a:noFill/>
            <a:ln cap="flat" cmpd="sng" w="12700">
              <a:solidFill>
                <a:srgbClr val="DBA253"/>
              </a:solidFill>
              <a:prstDash val="solid"/>
              <a:round/>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bg>
      <p:bgPr>
        <a:blipFill rotWithShape="1">
          <a:blip r:embed="rId2">
            <a:alphaModFix/>
          </a:blip>
          <a:tile algn="tl" flip="none" tx="0" sx="60000" ty="0" sy="60000"/>
        </a:blipFill>
      </p:bgPr>
    </p:bg>
    <p:spTree>
      <p:nvGrpSpPr>
        <p:cNvPr id="30" name="Shape 30"/>
        <p:cNvGrpSpPr/>
        <p:nvPr/>
      </p:nvGrpSpPr>
      <p:grpSpPr>
        <a:xfrm>
          <a:off x="0" y="0"/>
          <a:ext cx="0" cy="0"/>
          <a:chOff x="0" y="0"/>
          <a:chExt cx="0" cy="0"/>
        </a:xfrm>
      </p:grpSpPr>
      <p:sp>
        <p:nvSpPr>
          <p:cNvPr id="31" name="Google Shape;31;p12"/>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32" name="Google Shape;32;p12"/>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
        <p:nvSpPr>
          <p:cNvPr id="35" name="Google Shape;35;p12"/>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6" name="Google Shape;36;p12"/>
          <p:cNvGrpSpPr/>
          <p:nvPr/>
        </p:nvGrpSpPr>
        <p:grpSpPr>
          <a:xfrm>
            <a:off x="1172584" y="1392217"/>
            <a:ext cx="6779110" cy="923330"/>
            <a:chOff x="1172584" y="1381459"/>
            <a:chExt cx="6779110" cy="923330"/>
          </a:xfrm>
        </p:grpSpPr>
        <p:sp>
          <p:nvSpPr>
            <p:cNvPr id="37" name="Google Shape;37;p12"/>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38" name="Google Shape;38;p12"/>
            <p:cNvCxnSpPr/>
            <p:nvPr/>
          </p:nvCxnSpPr>
          <p:spPr>
            <a:xfrm rot="10800000">
              <a:off x="1172584" y="1925620"/>
              <a:ext cx="3119718" cy="1588"/>
            </a:xfrm>
            <a:prstGeom prst="straightConnector1">
              <a:avLst/>
            </a:prstGeom>
            <a:noFill/>
            <a:ln cap="flat" cmpd="sng" w="12700">
              <a:solidFill>
                <a:srgbClr val="DBA253"/>
              </a:solidFill>
              <a:prstDash val="solid"/>
              <a:round/>
              <a:headEnd len="sm" w="sm" type="none"/>
              <a:tailEnd len="sm" w="sm" type="none"/>
            </a:ln>
          </p:spPr>
        </p:cxnSp>
        <p:cxnSp>
          <p:nvCxnSpPr>
            <p:cNvPr id="39" name="Google Shape;39;p12"/>
            <p:cNvCxnSpPr/>
            <p:nvPr/>
          </p:nvCxnSpPr>
          <p:spPr>
            <a:xfrm rot="10800000">
              <a:off x="4831976" y="1922650"/>
              <a:ext cx="3119718" cy="1588"/>
            </a:xfrm>
            <a:prstGeom prst="straightConnector1">
              <a:avLst/>
            </a:prstGeom>
            <a:noFill/>
            <a:ln cap="flat" cmpd="sng" w="12700">
              <a:solidFill>
                <a:srgbClr val="DBA253"/>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bg>
      <p:bgPr>
        <a:blipFill>
          <a:blip r:embed="rId2">
            <a:alphaModFix/>
          </a:blip>
          <a:stretch>
            <a:fillRect/>
          </a:stretch>
        </a:blipFill>
      </p:bgPr>
    </p:bg>
    <p:spTree>
      <p:nvGrpSpPr>
        <p:cNvPr id="40" name="Shape 40"/>
        <p:cNvGrpSpPr/>
        <p:nvPr/>
      </p:nvGrpSpPr>
      <p:grpSpPr>
        <a:xfrm>
          <a:off x="0" y="0"/>
          <a:ext cx="0" cy="0"/>
          <a:chOff x="0" y="0"/>
          <a:chExt cx="0" cy="0"/>
        </a:xfrm>
      </p:grpSpPr>
      <p:pic>
        <p:nvPicPr>
          <p:cNvPr descr="CoverOverlay.png" id="41" name="Google Shape;41;p1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2" name="Google Shape;42;p10"/>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Book Antiqua"/>
                <a:ea typeface="Book Antiqua"/>
                <a:cs typeface="Book Antiqua"/>
                <a:sym typeface="Book Antiqua"/>
              </a:defRPr>
            </a:lvl1pPr>
            <a:lvl2pPr indent="0" lvl="1" marL="0" algn="r">
              <a:spcBef>
                <a:spcPts val="0"/>
              </a:spcBef>
              <a:buNone/>
              <a:defRPr b="0" i="0" sz="1200" u="none" cap="none" strike="noStrike">
                <a:solidFill>
                  <a:schemeClr val="lt2"/>
                </a:solidFill>
                <a:latin typeface="Book Antiqua"/>
                <a:ea typeface="Book Antiqua"/>
                <a:cs typeface="Book Antiqua"/>
                <a:sym typeface="Book Antiqua"/>
              </a:defRPr>
            </a:lvl2pPr>
            <a:lvl3pPr indent="0" lvl="2" marL="0" algn="r">
              <a:spcBef>
                <a:spcPts val="0"/>
              </a:spcBef>
              <a:buNone/>
              <a:defRPr b="0" i="0" sz="1200" u="none" cap="none" strike="noStrike">
                <a:solidFill>
                  <a:schemeClr val="lt2"/>
                </a:solidFill>
                <a:latin typeface="Book Antiqua"/>
                <a:ea typeface="Book Antiqua"/>
                <a:cs typeface="Book Antiqua"/>
                <a:sym typeface="Book Antiqua"/>
              </a:defRPr>
            </a:lvl3pPr>
            <a:lvl4pPr indent="0" lvl="3" marL="0" algn="r">
              <a:spcBef>
                <a:spcPts val="0"/>
              </a:spcBef>
              <a:buNone/>
              <a:defRPr b="0" i="0" sz="1200" u="none" cap="none" strike="noStrike">
                <a:solidFill>
                  <a:schemeClr val="lt2"/>
                </a:solidFill>
                <a:latin typeface="Book Antiqua"/>
                <a:ea typeface="Book Antiqua"/>
                <a:cs typeface="Book Antiqua"/>
                <a:sym typeface="Book Antiqua"/>
              </a:defRPr>
            </a:lvl4pPr>
            <a:lvl5pPr indent="0" lvl="4" marL="0" algn="r">
              <a:spcBef>
                <a:spcPts val="0"/>
              </a:spcBef>
              <a:buNone/>
              <a:defRPr b="0" i="0" sz="1200" u="none" cap="none" strike="noStrike">
                <a:solidFill>
                  <a:schemeClr val="lt2"/>
                </a:solidFill>
                <a:latin typeface="Book Antiqua"/>
                <a:ea typeface="Book Antiqua"/>
                <a:cs typeface="Book Antiqua"/>
                <a:sym typeface="Book Antiqua"/>
              </a:defRPr>
            </a:lvl5pPr>
            <a:lvl6pPr indent="0" lvl="5" marL="0" algn="r">
              <a:spcBef>
                <a:spcPts val="0"/>
              </a:spcBef>
              <a:buNone/>
              <a:defRPr b="0" i="0" sz="1200" u="none" cap="none" strike="noStrike">
                <a:solidFill>
                  <a:schemeClr val="lt2"/>
                </a:solidFill>
                <a:latin typeface="Book Antiqua"/>
                <a:ea typeface="Book Antiqua"/>
                <a:cs typeface="Book Antiqua"/>
                <a:sym typeface="Book Antiqua"/>
              </a:defRPr>
            </a:lvl6pPr>
            <a:lvl7pPr indent="0" lvl="6" marL="0" algn="r">
              <a:spcBef>
                <a:spcPts val="0"/>
              </a:spcBef>
              <a:buNone/>
              <a:defRPr b="0" i="0" sz="1200" u="none" cap="none" strike="noStrike">
                <a:solidFill>
                  <a:schemeClr val="lt2"/>
                </a:solidFill>
                <a:latin typeface="Book Antiqua"/>
                <a:ea typeface="Book Antiqua"/>
                <a:cs typeface="Book Antiqua"/>
                <a:sym typeface="Book Antiqua"/>
              </a:defRPr>
            </a:lvl7pPr>
            <a:lvl8pPr indent="0" lvl="7" marL="0" algn="r">
              <a:spcBef>
                <a:spcPts val="0"/>
              </a:spcBef>
              <a:buNone/>
              <a:defRPr b="0" i="0" sz="1200" u="none" cap="none" strike="noStrike">
                <a:solidFill>
                  <a:schemeClr val="lt2"/>
                </a:solidFill>
                <a:latin typeface="Book Antiqua"/>
                <a:ea typeface="Book Antiqua"/>
                <a:cs typeface="Book Antiqua"/>
                <a:sym typeface="Book Antiqua"/>
              </a:defRPr>
            </a:lvl8pPr>
            <a:lvl9pPr indent="0" lvl="8" marL="0" algn="r">
              <a:spcBef>
                <a:spcPts val="0"/>
              </a:spcBef>
              <a:buNone/>
              <a:defRPr b="0" i="0" sz="1200" u="none" cap="none" strike="noStrike">
                <a:solidFill>
                  <a:schemeClr val="lt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s-CO"/>
              <a:t>‹#›</a:t>
            </a:fld>
            <a:endParaRPr/>
          </a:p>
        </p:txBody>
      </p:sp>
      <p:grpSp>
        <p:nvGrpSpPr>
          <p:cNvPr id="45" name="Google Shape;45;p10"/>
          <p:cNvGrpSpPr/>
          <p:nvPr/>
        </p:nvGrpSpPr>
        <p:grpSpPr>
          <a:xfrm>
            <a:off x="1194101" y="2887530"/>
            <a:ext cx="6779110" cy="923330"/>
            <a:chOff x="1172584" y="1381459"/>
            <a:chExt cx="6779110" cy="923330"/>
          </a:xfrm>
        </p:grpSpPr>
        <p:sp>
          <p:nvSpPr>
            <p:cNvPr id="46" name="Google Shape;46;p10"/>
            <p:cNvSpPr txBox="1"/>
            <p:nvPr/>
          </p:nvSpPr>
          <p:spPr>
            <a:xfrm>
              <a:off x="4147073" y="1381459"/>
              <a:ext cx="877163" cy="923330"/>
            </a:xfrm>
            <a:prstGeom prst="rect">
              <a:avLst/>
            </a:prstGeom>
            <a:noFill/>
            <a:ln>
              <a:noFill/>
            </a:ln>
            <a:effectLst>
              <a:outerShdw blurRad="38100" rotWithShape="0" dir="16200000" dist="12700">
                <a:srgbClr val="000000">
                  <a:alpha val="29803"/>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s-CO" sz="5400">
                  <a:solidFill>
                    <a:srgbClr val="E1DCA5"/>
                  </a:solidFill>
                  <a:latin typeface="Noto Sans Symbols"/>
                  <a:ea typeface="Noto Sans Symbols"/>
                  <a:cs typeface="Noto Sans Symbols"/>
                  <a:sym typeface="Noto Sans Symbols"/>
                </a:rPr>
                <a:t>🙢</a:t>
              </a:r>
              <a:endParaRPr sz="5400">
                <a:solidFill>
                  <a:srgbClr val="E1DCA5"/>
                </a:solidFill>
                <a:latin typeface="Noto Sans Symbols"/>
                <a:ea typeface="Noto Sans Symbols"/>
                <a:cs typeface="Noto Sans Symbols"/>
                <a:sym typeface="Noto Sans Symbols"/>
              </a:endParaRPr>
            </a:p>
          </p:txBody>
        </p:sp>
        <p:cxnSp>
          <p:nvCxnSpPr>
            <p:cNvPr id="47" name="Google Shape;47;p10"/>
            <p:cNvCxnSpPr/>
            <p:nvPr/>
          </p:nvCxnSpPr>
          <p:spPr>
            <a:xfrm rot="10800000">
              <a:off x="1172584" y="1925620"/>
              <a:ext cx="3119718" cy="1588"/>
            </a:xfrm>
            <a:prstGeom prst="straightConnector1">
              <a:avLst/>
            </a:prstGeom>
            <a:noFill/>
            <a:ln cap="flat" cmpd="sng" w="12700">
              <a:solidFill>
                <a:srgbClr val="E1DCA5"/>
              </a:solidFill>
              <a:prstDash val="solid"/>
              <a:round/>
              <a:headEnd len="sm" w="sm" type="none"/>
              <a:tailEnd len="sm" w="sm" type="none"/>
            </a:ln>
          </p:spPr>
        </p:cxnSp>
        <p:cxnSp>
          <p:nvCxnSpPr>
            <p:cNvPr id="48" name="Google Shape;48;p10"/>
            <p:cNvCxnSpPr/>
            <p:nvPr/>
          </p:nvCxnSpPr>
          <p:spPr>
            <a:xfrm rot="10800000">
              <a:off x="4831976" y="1922930"/>
              <a:ext cx="3119718" cy="1588"/>
            </a:xfrm>
            <a:prstGeom prst="straightConnector1">
              <a:avLst/>
            </a:prstGeom>
            <a:noFill/>
            <a:ln cap="flat" cmpd="sng" w="12700">
              <a:solidFill>
                <a:srgbClr val="E1DCA5"/>
              </a:solidFill>
              <a:prstDash val="solid"/>
              <a:round/>
              <a:headEnd len="sm" w="sm" type="none"/>
              <a:tailEnd len="sm" w="sm" type="none"/>
            </a:ln>
          </p:spPr>
        </p:cxnSp>
      </p:grpSp>
      <p:sp>
        <p:nvSpPr>
          <p:cNvPr id="49" name="Google Shape;49;p10"/>
          <p:cNvSpPr txBox="1"/>
          <p:nvPr>
            <p:ph type="ctrTitle"/>
          </p:nvPr>
        </p:nvSpPr>
        <p:spPr>
          <a:xfrm>
            <a:off x="1183341" y="1387737"/>
            <a:ext cx="6777318" cy="173198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lt1"/>
              </a:buClr>
              <a:buSzPts val="5400"/>
              <a:buFont typeface="Book Antiqua"/>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 type="subTitle"/>
          </p:nvPr>
        </p:nvSpPr>
        <p:spPr>
          <a:xfrm>
            <a:off x="1371600" y="3767862"/>
            <a:ext cx="6400800" cy="1752600"/>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SzPts val="2400"/>
              <a:buNone/>
              <a:defRPr>
                <a:solidFill>
                  <a:schemeClr val="lt1"/>
                </a:solidFill>
              </a:defRPr>
            </a:lvl1pPr>
            <a:lvl2pPr lvl="1" algn="ctr">
              <a:spcBef>
                <a:spcPts val="440"/>
              </a:spcBef>
              <a:spcAft>
                <a:spcPts val="0"/>
              </a:spcAft>
              <a:buSzPts val="2200"/>
              <a:buNone/>
              <a:defRPr>
                <a:solidFill>
                  <a:schemeClr val="lt1"/>
                </a:solidFill>
              </a:defRPr>
            </a:lvl2pPr>
            <a:lvl3pPr lvl="2" algn="ctr">
              <a:spcBef>
                <a:spcPts val="400"/>
              </a:spcBef>
              <a:spcAft>
                <a:spcPts val="0"/>
              </a:spcAft>
              <a:buSzPts val="2000"/>
              <a:buNone/>
              <a:defRPr>
                <a:solidFill>
                  <a:schemeClr val="lt1"/>
                </a:solidFill>
              </a:defRPr>
            </a:lvl3pPr>
            <a:lvl4pPr lvl="3" algn="ctr">
              <a:spcBef>
                <a:spcPts val="360"/>
              </a:spcBef>
              <a:spcAft>
                <a:spcPts val="0"/>
              </a:spcAft>
              <a:buSzPts val="1800"/>
              <a:buNone/>
              <a:defRPr>
                <a:solidFill>
                  <a:schemeClr val="lt1"/>
                </a:solidFill>
              </a:defRPr>
            </a:lvl4pPr>
            <a:lvl5pPr lvl="4" algn="ctr">
              <a:spcBef>
                <a:spcPts val="320"/>
              </a:spcBef>
              <a:spcAft>
                <a:spcPts val="0"/>
              </a:spcAft>
              <a:buSzPts val="1600"/>
              <a:buNone/>
              <a:defRPr>
                <a:solidFill>
                  <a:schemeClr val="lt1"/>
                </a:solidFill>
              </a:defRPr>
            </a:lvl5pPr>
            <a:lvl6pPr lvl="5" algn="ctr">
              <a:spcBef>
                <a:spcPts val="400"/>
              </a:spcBef>
              <a:spcAft>
                <a:spcPts val="0"/>
              </a:spcAft>
              <a:buSzPts val="1400"/>
              <a:buNone/>
              <a:defRPr>
                <a:solidFill>
                  <a:schemeClr val="lt1"/>
                </a:solidFill>
              </a:defRPr>
            </a:lvl6pPr>
            <a:lvl7pPr lvl="6" algn="ctr">
              <a:spcBef>
                <a:spcPts val="400"/>
              </a:spcBef>
              <a:spcAft>
                <a:spcPts val="0"/>
              </a:spcAft>
              <a:buSzPts val="1400"/>
              <a:buNone/>
              <a:defRPr>
                <a:solidFill>
                  <a:schemeClr val="lt1"/>
                </a:solidFill>
              </a:defRPr>
            </a:lvl7pPr>
            <a:lvl8pPr lvl="7" algn="ctr">
              <a:spcBef>
                <a:spcPts val="400"/>
              </a:spcBef>
              <a:spcAft>
                <a:spcPts val="0"/>
              </a:spcAft>
              <a:buSzPts val="1400"/>
              <a:buNone/>
              <a:defRPr>
                <a:solidFill>
                  <a:schemeClr val="lt1"/>
                </a:solidFill>
              </a:defRPr>
            </a:lvl8pPr>
            <a:lvl9pPr lvl="8" algn="ctr">
              <a:spcBef>
                <a:spcPts val="400"/>
              </a:spcBef>
              <a:spcAft>
                <a:spcPts val="0"/>
              </a:spcAft>
              <a:buSzPts val="140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bg>
      <p:bgPr>
        <a:blipFill rotWithShape="1">
          <a:blip r:embed="rId2">
            <a:alphaModFix/>
          </a:blip>
          <a:tile algn="tl" flip="none" tx="0" sx="60000" ty="0" sy="60000"/>
        </a:blipFill>
      </p:bgPr>
    </p:bg>
    <p:spTree>
      <p:nvGrpSpPr>
        <p:cNvPr id="51" name="Shape 51"/>
        <p:cNvGrpSpPr/>
        <p:nvPr/>
      </p:nvGrpSpPr>
      <p:grpSpPr>
        <a:xfrm>
          <a:off x="0" y="0"/>
          <a:ext cx="0" cy="0"/>
          <a:chOff x="0" y="0"/>
          <a:chExt cx="0" cy="0"/>
        </a:xfrm>
      </p:grpSpPr>
      <p:pic>
        <p:nvPicPr>
          <p:cNvPr descr="CoverOverlay.png" id="52" name="Google Shape;52;p13"/>
          <p:cNvPicPr preferRelativeResize="0"/>
          <p:nvPr/>
        </p:nvPicPr>
        <p:blipFill rotWithShape="1">
          <a:blip r:embed="rId3">
            <a:alphaModFix/>
          </a:blip>
          <a:srcRect b="0" l="0" r="0" t="0"/>
          <a:stretch/>
        </p:blipFill>
        <p:spPr>
          <a:xfrm>
            <a:off x="0" y="0"/>
            <a:ext cx="9144000" cy="6858000"/>
          </a:xfrm>
          <a:prstGeom prst="rect">
            <a:avLst/>
          </a:prstGeom>
          <a:noFill/>
          <a:ln>
            <a:noFill/>
          </a:ln>
        </p:spPr>
      </p:pic>
      <p:grpSp>
        <p:nvGrpSpPr>
          <p:cNvPr id="53" name="Google Shape;53;p13"/>
          <p:cNvGrpSpPr/>
          <p:nvPr/>
        </p:nvGrpSpPr>
        <p:grpSpPr>
          <a:xfrm>
            <a:off x="1172584" y="2887579"/>
            <a:ext cx="6779110" cy="923330"/>
            <a:chOff x="1172584" y="1381459"/>
            <a:chExt cx="6779110" cy="923330"/>
          </a:xfrm>
        </p:grpSpPr>
        <p:sp>
          <p:nvSpPr>
            <p:cNvPr id="54" name="Google Shape;54;p13"/>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55" name="Google Shape;55;p13"/>
            <p:cNvCxnSpPr/>
            <p:nvPr/>
          </p:nvCxnSpPr>
          <p:spPr>
            <a:xfrm rot="10800000">
              <a:off x="1172584" y="1925620"/>
              <a:ext cx="3119718" cy="1588"/>
            </a:xfrm>
            <a:prstGeom prst="straightConnector1">
              <a:avLst/>
            </a:prstGeom>
            <a:noFill/>
            <a:ln cap="flat" cmpd="sng" w="12700">
              <a:solidFill>
                <a:srgbClr val="DBA253"/>
              </a:solidFill>
              <a:prstDash val="solid"/>
              <a:round/>
              <a:headEnd len="sm" w="sm" type="none"/>
              <a:tailEnd len="sm" w="sm" type="none"/>
            </a:ln>
          </p:spPr>
        </p:cxnSp>
        <p:cxnSp>
          <p:nvCxnSpPr>
            <p:cNvPr id="56" name="Google Shape;56;p13"/>
            <p:cNvCxnSpPr/>
            <p:nvPr/>
          </p:nvCxnSpPr>
          <p:spPr>
            <a:xfrm rot="10800000">
              <a:off x="4831976" y="1927412"/>
              <a:ext cx="3119718" cy="1588"/>
            </a:xfrm>
            <a:prstGeom prst="straightConnector1">
              <a:avLst/>
            </a:prstGeom>
            <a:noFill/>
            <a:ln cap="flat" cmpd="sng" w="12700">
              <a:solidFill>
                <a:srgbClr val="DBA253"/>
              </a:solidFill>
              <a:prstDash val="solid"/>
              <a:round/>
              <a:headEnd len="sm" w="sm" type="none"/>
              <a:tailEnd len="sm" w="sm" type="none"/>
            </a:ln>
          </p:spPr>
        </p:cxnSp>
      </p:grpSp>
      <p:sp>
        <p:nvSpPr>
          <p:cNvPr id="57" name="Google Shape;57;p13"/>
          <p:cNvSpPr txBox="1"/>
          <p:nvPr>
            <p:ph type="title"/>
          </p:nvPr>
        </p:nvSpPr>
        <p:spPr>
          <a:xfrm>
            <a:off x="690040" y="1204857"/>
            <a:ext cx="7754713" cy="1910716"/>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2"/>
              </a:buClr>
              <a:buSzPts val="5400"/>
              <a:buFont typeface="Book Antiqua"/>
              <a:buNone/>
              <a:defRPr b="0" sz="5400" cap="none">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 type="body"/>
          </p:nvPr>
        </p:nvSpPr>
        <p:spPr>
          <a:xfrm>
            <a:off x="699248" y="3767316"/>
            <a:ext cx="7734747" cy="1500187"/>
          </a:xfrm>
          <a:prstGeom prst="rect">
            <a:avLst/>
          </a:prstGeom>
          <a:noFill/>
          <a:ln>
            <a:noFill/>
          </a:ln>
        </p:spPr>
        <p:txBody>
          <a:bodyPr anchorCtr="0" anchor="t" bIns="45700" lIns="91425" spcFirstLastPara="1" rIns="91425" wrap="square" tIns="45700">
            <a:normAutofit/>
          </a:bodyPr>
          <a:lstStyle>
            <a:lvl1pPr indent="-228600" lvl="0" marL="457200" algn="ctr">
              <a:spcBef>
                <a:spcPts val="400"/>
              </a:spcBef>
              <a:spcAft>
                <a:spcPts val="0"/>
              </a:spcAft>
              <a:buSzPts val="2000"/>
              <a:buNone/>
              <a:defRPr sz="2000">
                <a:solidFill>
                  <a:schemeClr val="dk2"/>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400"/>
              </a:spcBef>
              <a:spcAft>
                <a:spcPts val="0"/>
              </a:spcAft>
              <a:buSzPts val="1400"/>
              <a:buNone/>
              <a:defRPr sz="1400">
                <a:solidFill>
                  <a:srgbClr val="888888"/>
                </a:solidFill>
              </a:defRPr>
            </a:lvl6pPr>
            <a:lvl7pPr indent="-228600" lvl="6" marL="3200400" algn="l">
              <a:spcBef>
                <a:spcPts val="400"/>
              </a:spcBef>
              <a:spcAft>
                <a:spcPts val="0"/>
              </a:spcAft>
              <a:buSzPts val="1400"/>
              <a:buNone/>
              <a:defRPr sz="1400">
                <a:solidFill>
                  <a:srgbClr val="888888"/>
                </a:solidFill>
              </a:defRPr>
            </a:lvl7pPr>
            <a:lvl8pPr indent="-228600" lvl="7" marL="3657600" algn="l">
              <a:spcBef>
                <a:spcPts val="400"/>
              </a:spcBef>
              <a:spcAft>
                <a:spcPts val="0"/>
              </a:spcAft>
              <a:buSzPts val="1400"/>
              <a:buNone/>
              <a:defRPr sz="1400">
                <a:solidFill>
                  <a:srgbClr val="888888"/>
                </a:solidFill>
              </a:defRPr>
            </a:lvl8pPr>
            <a:lvl9pPr indent="-228600" lvl="8" marL="4114800" algn="l">
              <a:spcBef>
                <a:spcPts val="400"/>
              </a:spcBef>
              <a:spcAft>
                <a:spcPts val="0"/>
              </a:spcAft>
              <a:buSzPts val="1400"/>
              <a:buNone/>
              <a:defRPr sz="1400">
                <a:solidFill>
                  <a:srgbClr val="888888"/>
                </a:solidFill>
              </a:defRPr>
            </a:lvl9pPr>
          </a:lstStyle>
          <a:p/>
        </p:txBody>
      </p:sp>
      <p:sp>
        <p:nvSpPr>
          <p:cNvPr id="59" name="Google Shape;59;p13"/>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2" name="Shape 62"/>
        <p:cNvGrpSpPr/>
        <p:nvPr/>
      </p:nvGrpSpPr>
      <p:grpSpPr>
        <a:xfrm>
          <a:off x="0" y="0"/>
          <a:ext cx="0" cy="0"/>
          <a:chOff x="0" y="0"/>
          <a:chExt cx="0" cy="0"/>
        </a:xfrm>
      </p:grpSpPr>
      <p:sp>
        <p:nvSpPr>
          <p:cNvPr id="63" name="Google Shape;63;p14"/>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
        <p:nvSpPr>
          <p:cNvPr id="66" name="Google Shape;66;p14"/>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2"/>
              </a:buClr>
              <a:buSzPts val="5400"/>
              <a:buFont typeface="Book Antiqua"/>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67" name="Google Shape;67;p14"/>
          <p:cNvGrpSpPr/>
          <p:nvPr/>
        </p:nvGrpSpPr>
        <p:grpSpPr>
          <a:xfrm>
            <a:off x="1172584" y="1392217"/>
            <a:ext cx="6779110" cy="923330"/>
            <a:chOff x="1172584" y="1381459"/>
            <a:chExt cx="6779110" cy="923330"/>
          </a:xfrm>
        </p:grpSpPr>
        <p:sp>
          <p:nvSpPr>
            <p:cNvPr id="68" name="Google Shape;68;p14"/>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69" name="Google Shape;69;p14"/>
            <p:cNvCxnSpPr/>
            <p:nvPr/>
          </p:nvCxnSpPr>
          <p:spPr>
            <a:xfrm rot="10800000">
              <a:off x="1172584" y="1925620"/>
              <a:ext cx="3119718" cy="1588"/>
            </a:xfrm>
            <a:prstGeom prst="straightConnector1">
              <a:avLst/>
            </a:prstGeom>
            <a:noFill/>
            <a:ln cap="flat" cmpd="sng" w="12700">
              <a:solidFill>
                <a:srgbClr val="DBA253"/>
              </a:solidFill>
              <a:prstDash val="solid"/>
              <a:round/>
              <a:headEnd len="sm" w="sm" type="none"/>
              <a:tailEnd len="sm" w="sm" type="none"/>
            </a:ln>
          </p:spPr>
        </p:cxnSp>
        <p:cxnSp>
          <p:nvCxnSpPr>
            <p:cNvPr id="70" name="Google Shape;70;p14"/>
            <p:cNvCxnSpPr/>
            <p:nvPr/>
          </p:nvCxnSpPr>
          <p:spPr>
            <a:xfrm rot="10800000">
              <a:off x="4831976" y="1922650"/>
              <a:ext cx="3119718" cy="1588"/>
            </a:xfrm>
            <a:prstGeom prst="straightConnector1">
              <a:avLst/>
            </a:prstGeom>
            <a:noFill/>
            <a:ln cap="flat" cmpd="sng" w="12700">
              <a:solidFill>
                <a:srgbClr val="DBA253"/>
              </a:solidFill>
              <a:prstDash val="solid"/>
              <a:round/>
              <a:headEnd len="sm" w="sm" type="none"/>
              <a:tailEnd len="sm" w="sm" type="none"/>
            </a:ln>
          </p:spPr>
        </p:cxnSp>
      </p:grpSp>
      <p:sp>
        <p:nvSpPr>
          <p:cNvPr id="71" name="Google Shape;71;p14"/>
          <p:cNvSpPr txBox="1"/>
          <p:nvPr>
            <p:ph idx="1" type="body"/>
          </p:nvPr>
        </p:nvSpPr>
        <p:spPr>
          <a:xfrm>
            <a:off x="685800" y="2240280"/>
            <a:ext cx="3803904" cy="387705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
        <p:nvSpPr>
          <p:cNvPr id="72" name="Google Shape;72;p14"/>
          <p:cNvSpPr txBox="1"/>
          <p:nvPr>
            <p:ph idx="2" type="body"/>
          </p:nvPr>
        </p:nvSpPr>
        <p:spPr>
          <a:xfrm>
            <a:off x="4645151" y="2240280"/>
            <a:ext cx="3803904" cy="387705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400"/>
              </a:spcBef>
              <a:spcAft>
                <a:spcPts val="0"/>
              </a:spcAft>
              <a:buSzPts val="1800"/>
              <a:buChar char="🙣"/>
              <a:defRPr/>
            </a:lvl6pPr>
            <a:lvl7pPr indent="-342900" lvl="6" marL="3200400" algn="l">
              <a:spcBef>
                <a:spcPts val="400"/>
              </a:spcBef>
              <a:spcAft>
                <a:spcPts val="0"/>
              </a:spcAft>
              <a:buSzPts val="1800"/>
              <a:buChar char="🙣"/>
              <a:defRPr/>
            </a:lvl7pPr>
            <a:lvl8pPr indent="-342900" lvl="7" marL="3657600" algn="l">
              <a:spcBef>
                <a:spcPts val="400"/>
              </a:spcBef>
              <a:spcAft>
                <a:spcPts val="0"/>
              </a:spcAft>
              <a:buSzPts val="1800"/>
              <a:buChar char="🙣"/>
              <a:defRPr/>
            </a:lvl8pPr>
            <a:lvl9pPr indent="-342900" lvl="8" marL="4114800" algn="l">
              <a:spcBef>
                <a:spcPts val="40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73" name="Shape 73"/>
        <p:cNvGrpSpPr/>
        <p:nvPr/>
      </p:nvGrpSpPr>
      <p:grpSpPr>
        <a:xfrm>
          <a:off x="0" y="0"/>
          <a:ext cx="0" cy="0"/>
          <a:chOff x="0" y="0"/>
          <a:chExt cx="0" cy="0"/>
        </a:xfrm>
      </p:grpSpPr>
      <p:sp>
        <p:nvSpPr>
          <p:cNvPr id="74" name="Google Shape;74;p15"/>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2"/>
              </a:buClr>
              <a:buSzPts val="5400"/>
              <a:buFont typeface="Book Antiqu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5"/>
          <p:cNvSpPr txBox="1"/>
          <p:nvPr>
            <p:ph idx="1" type="body"/>
          </p:nvPr>
        </p:nvSpPr>
        <p:spPr>
          <a:xfrm>
            <a:off x="1051560" y="2240280"/>
            <a:ext cx="3442446" cy="658368"/>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SzPts val="2400"/>
              <a:buNone/>
              <a:defRPr b="0" sz="24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76" name="Google Shape;76;p15"/>
          <p:cNvSpPr txBox="1"/>
          <p:nvPr>
            <p:ph idx="2" type="body"/>
          </p:nvPr>
        </p:nvSpPr>
        <p:spPr>
          <a:xfrm>
            <a:off x="688488" y="2947595"/>
            <a:ext cx="3803904" cy="317296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77" name="Google Shape;77;p15"/>
          <p:cNvSpPr txBox="1"/>
          <p:nvPr>
            <p:ph idx="3" type="body"/>
          </p:nvPr>
        </p:nvSpPr>
        <p:spPr>
          <a:xfrm>
            <a:off x="5002306" y="2240280"/>
            <a:ext cx="3447288" cy="658368"/>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SzPts val="2400"/>
              <a:buNone/>
              <a:defRPr b="0" sz="2400">
                <a:solidFill>
                  <a:schemeClr val="dk2"/>
                </a:solidFill>
              </a:defRPr>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400"/>
              </a:spcBef>
              <a:spcAft>
                <a:spcPts val="0"/>
              </a:spcAft>
              <a:buSzPts val="1600"/>
              <a:buNone/>
              <a:defRPr b="1" sz="1600"/>
            </a:lvl6pPr>
            <a:lvl7pPr indent="-228600" lvl="6" marL="3200400" algn="l">
              <a:spcBef>
                <a:spcPts val="400"/>
              </a:spcBef>
              <a:spcAft>
                <a:spcPts val="0"/>
              </a:spcAft>
              <a:buSzPts val="1600"/>
              <a:buNone/>
              <a:defRPr b="1" sz="1600"/>
            </a:lvl7pPr>
            <a:lvl8pPr indent="-228600" lvl="7" marL="3657600" algn="l">
              <a:spcBef>
                <a:spcPts val="400"/>
              </a:spcBef>
              <a:spcAft>
                <a:spcPts val="0"/>
              </a:spcAft>
              <a:buSzPts val="1600"/>
              <a:buNone/>
              <a:defRPr b="1" sz="1600"/>
            </a:lvl8pPr>
            <a:lvl9pPr indent="-228600" lvl="8" marL="4114800" algn="l">
              <a:spcBef>
                <a:spcPts val="400"/>
              </a:spcBef>
              <a:spcAft>
                <a:spcPts val="0"/>
              </a:spcAft>
              <a:buSzPts val="1600"/>
              <a:buNone/>
              <a:defRPr b="1" sz="1600"/>
            </a:lvl9pPr>
          </a:lstStyle>
          <a:p/>
        </p:txBody>
      </p:sp>
      <p:sp>
        <p:nvSpPr>
          <p:cNvPr id="78" name="Google Shape;78;p15"/>
          <p:cNvSpPr txBox="1"/>
          <p:nvPr>
            <p:ph idx="4" type="body"/>
          </p:nvPr>
        </p:nvSpPr>
        <p:spPr>
          <a:xfrm>
            <a:off x="4645026" y="2944368"/>
            <a:ext cx="3799728" cy="317296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400"/>
              </a:spcBef>
              <a:spcAft>
                <a:spcPts val="0"/>
              </a:spcAft>
              <a:buSzPts val="1600"/>
              <a:buChar char="🙣"/>
              <a:defRPr sz="1600"/>
            </a:lvl6pPr>
            <a:lvl7pPr indent="-330200" lvl="6" marL="3200400" algn="l">
              <a:spcBef>
                <a:spcPts val="400"/>
              </a:spcBef>
              <a:spcAft>
                <a:spcPts val="0"/>
              </a:spcAft>
              <a:buSzPts val="1600"/>
              <a:buChar char="🙣"/>
              <a:defRPr sz="1600"/>
            </a:lvl7pPr>
            <a:lvl8pPr indent="-330200" lvl="7" marL="3657600" algn="l">
              <a:spcBef>
                <a:spcPts val="400"/>
              </a:spcBef>
              <a:spcAft>
                <a:spcPts val="0"/>
              </a:spcAft>
              <a:buSzPts val="1600"/>
              <a:buChar char="🙣"/>
              <a:defRPr sz="1600"/>
            </a:lvl8pPr>
            <a:lvl9pPr indent="-330200" lvl="8" marL="4114800" algn="l">
              <a:spcBef>
                <a:spcPts val="400"/>
              </a:spcBef>
              <a:spcAft>
                <a:spcPts val="0"/>
              </a:spcAft>
              <a:buSzPts val="1600"/>
              <a:buChar char="🙣"/>
              <a:defRPr sz="1600"/>
            </a:lvl9pPr>
          </a:lstStyle>
          <a:p/>
        </p:txBody>
      </p:sp>
      <p:sp>
        <p:nvSpPr>
          <p:cNvPr id="79" name="Google Shape;79;p15"/>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5"/>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grpSp>
        <p:nvGrpSpPr>
          <p:cNvPr id="82" name="Google Shape;82;p15"/>
          <p:cNvGrpSpPr/>
          <p:nvPr/>
        </p:nvGrpSpPr>
        <p:grpSpPr>
          <a:xfrm>
            <a:off x="1172584" y="1392217"/>
            <a:ext cx="6779110" cy="923330"/>
            <a:chOff x="1172584" y="1381459"/>
            <a:chExt cx="6779110" cy="923330"/>
          </a:xfrm>
        </p:grpSpPr>
        <p:sp>
          <p:nvSpPr>
            <p:cNvPr id="83" name="Google Shape;83;p15"/>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84" name="Google Shape;84;p15"/>
            <p:cNvCxnSpPr/>
            <p:nvPr/>
          </p:nvCxnSpPr>
          <p:spPr>
            <a:xfrm rot="10800000">
              <a:off x="1172584" y="1925620"/>
              <a:ext cx="3119718" cy="1588"/>
            </a:xfrm>
            <a:prstGeom prst="straightConnector1">
              <a:avLst/>
            </a:prstGeom>
            <a:noFill/>
            <a:ln cap="flat" cmpd="sng" w="12700">
              <a:solidFill>
                <a:srgbClr val="DBA253"/>
              </a:solidFill>
              <a:prstDash val="solid"/>
              <a:round/>
              <a:headEnd len="sm" w="sm" type="none"/>
              <a:tailEnd len="sm" w="sm" type="none"/>
            </a:ln>
          </p:spPr>
        </p:cxnSp>
        <p:cxnSp>
          <p:nvCxnSpPr>
            <p:cNvPr id="85" name="Google Shape;85;p15"/>
            <p:cNvCxnSpPr/>
            <p:nvPr/>
          </p:nvCxnSpPr>
          <p:spPr>
            <a:xfrm rot="10800000">
              <a:off x="4831976" y="1922650"/>
              <a:ext cx="3119718" cy="1588"/>
            </a:xfrm>
            <a:prstGeom prst="straightConnector1">
              <a:avLst/>
            </a:prstGeom>
            <a:noFill/>
            <a:ln cap="flat" cmpd="sng" w="12700">
              <a:solidFill>
                <a:srgbClr val="DBA253"/>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86" name="Shape 86"/>
        <p:cNvGrpSpPr/>
        <p:nvPr/>
      </p:nvGrpSpPr>
      <p:grpSpPr>
        <a:xfrm>
          <a:off x="0" y="0"/>
          <a:ext cx="0" cy="0"/>
          <a:chOff x="0" y="0"/>
          <a:chExt cx="0" cy="0"/>
        </a:xfrm>
      </p:grpSpPr>
      <p:sp>
        <p:nvSpPr>
          <p:cNvPr id="87" name="Google Shape;87;p16"/>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6"/>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6"/>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grpSp>
        <p:nvGrpSpPr>
          <p:cNvPr id="91" name="Google Shape;91;p16"/>
          <p:cNvGrpSpPr/>
          <p:nvPr/>
        </p:nvGrpSpPr>
        <p:grpSpPr>
          <a:xfrm>
            <a:off x="1172584" y="1392217"/>
            <a:ext cx="6779110" cy="923330"/>
            <a:chOff x="1172584" y="1381459"/>
            <a:chExt cx="6779110" cy="923330"/>
          </a:xfrm>
        </p:grpSpPr>
        <p:sp>
          <p:nvSpPr>
            <p:cNvPr id="92" name="Google Shape;92;p16"/>
            <p:cNvSpPr txBox="1"/>
            <p:nvPr/>
          </p:nvSpPr>
          <p:spPr>
            <a:xfrm>
              <a:off x="4147073" y="1381459"/>
              <a:ext cx="87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CO"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93" name="Google Shape;93;p16"/>
            <p:cNvCxnSpPr/>
            <p:nvPr/>
          </p:nvCxnSpPr>
          <p:spPr>
            <a:xfrm rot="10800000">
              <a:off x="1172584" y="1925620"/>
              <a:ext cx="3119718" cy="1588"/>
            </a:xfrm>
            <a:prstGeom prst="straightConnector1">
              <a:avLst/>
            </a:prstGeom>
            <a:noFill/>
            <a:ln cap="flat" cmpd="sng" w="12700">
              <a:solidFill>
                <a:srgbClr val="DBA253"/>
              </a:solidFill>
              <a:prstDash val="solid"/>
              <a:round/>
              <a:headEnd len="sm" w="sm" type="none"/>
              <a:tailEnd len="sm" w="sm" type="none"/>
            </a:ln>
          </p:spPr>
        </p:cxnSp>
        <p:cxnSp>
          <p:nvCxnSpPr>
            <p:cNvPr id="94" name="Google Shape;94;p16"/>
            <p:cNvCxnSpPr/>
            <p:nvPr/>
          </p:nvCxnSpPr>
          <p:spPr>
            <a:xfrm rot="10800000">
              <a:off x="4831976" y="1922650"/>
              <a:ext cx="3119718" cy="1588"/>
            </a:xfrm>
            <a:prstGeom prst="straightConnector1">
              <a:avLst/>
            </a:prstGeom>
            <a:noFill/>
            <a:ln cap="flat" cmpd="sng" w="12700">
              <a:solidFill>
                <a:srgbClr val="DBA253"/>
              </a:solidFill>
              <a:prstDash val="solid"/>
              <a:round/>
              <a:headEnd len="sm" w="sm" type="none"/>
              <a:tailEnd len="sm" w="sm"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95" name="Shape 95"/>
        <p:cNvGrpSpPr/>
        <p:nvPr/>
      </p:nvGrpSpPr>
      <p:grpSpPr>
        <a:xfrm>
          <a:off x="0" y="0"/>
          <a:ext cx="0" cy="0"/>
          <a:chOff x="0" y="0"/>
          <a:chExt cx="0" cy="0"/>
        </a:xfrm>
      </p:grpSpPr>
      <p:sp>
        <p:nvSpPr>
          <p:cNvPr id="96" name="Google Shape;96;p17"/>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7"/>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7"/>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99" name="Shape 99"/>
        <p:cNvGrpSpPr/>
        <p:nvPr/>
      </p:nvGrpSpPr>
      <p:grpSpPr>
        <a:xfrm>
          <a:off x="0" y="0"/>
          <a:ext cx="0" cy="0"/>
          <a:chOff x="0" y="0"/>
          <a:chExt cx="0" cy="0"/>
        </a:xfrm>
      </p:grpSpPr>
      <p:sp>
        <p:nvSpPr>
          <p:cNvPr id="100" name="Google Shape;100;p18"/>
          <p:cNvSpPr txBox="1"/>
          <p:nvPr>
            <p:ph type="title"/>
          </p:nvPr>
        </p:nvSpPr>
        <p:spPr>
          <a:xfrm>
            <a:off x="5034579" y="1678195"/>
            <a:ext cx="3422483" cy="188692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800"/>
              <a:buFont typeface="Book Antiqua"/>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8"/>
          <p:cNvSpPr txBox="1"/>
          <p:nvPr>
            <p:ph idx="1" type="body"/>
          </p:nvPr>
        </p:nvSpPr>
        <p:spPr>
          <a:xfrm>
            <a:off x="692001" y="559398"/>
            <a:ext cx="4116667" cy="5566765"/>
          </a:xfrm>
          <a:prstGeom prst="rect">
            <a:avLst/>
          </a:prstGeom>
          <a:noFill/>
          <a:ln>
            <a:noFill/>
          </a:ln>
        </p:spPr>
        <p:txBody>
          <a:bodyPr anchorCtr="0" anchor="ctr" bIns="45700" lIns="91425" spcFirstLastPara="1" rIns="91425" wrap="square" tIns="45700">
            <a:normAutofit/>
          </a:bodyPr>
          <a:lstStyle>
            <a:lvl1pPr indent="-381000" lvl="0" marL="457200" algn="l">
              <a:spcBef>
                <a:spcPts val="480"/>
              </a:spcBef>
              <a:spcAft>
                <a:spcPts val="0"/>
              </a:spcAft>
              <a:buSzPts val="2400"/>
              <a:buChar char="🙣"/>
              <a:defRPr sz="2400"/>
            </a:lvl1pPr>
            <a:lvl2pPr indent="-368300" lvl="1" marL="914400" algn="l">
              <a:spcBef>
                <a:spcPts val="440"/>
              </a:spcBef>
              <a:spcAft>
                <a:spcPts val="0"/>
              </a:spcAft>
              <a:buSzPts val="2200"/>
              <a:buChar char="🙢"/>
              <a:defRPr sz="22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30200" lvl="4" marL="2286000" algn="l">
              <a:spcBef>
                <a:spcPts val="320"/>
              </a:spcBef>
              <a:spcAft>
                <a:spcPts val="0"/>
              </a:spcAft>
              <a:buSzPts val="1600"/>
              <a:buChar char="🙣"/>
              <a:defRPr sz="16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02" name="Google Shape;102;p18"/>
          <p:cNvSpPr txBox="1"/>
          <p:nvPr>
            <p:ph idx="2" type="body"/>
          </p:nvPr>
        </p:nvSpPr>
        <p:spPr>
          <a:xfrm>
            <a:off x="5034579" y="3603812"/>
            <a:ext cx="3411725" cy="2517289"/>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600"/>
              <a:buNone/>
              <a:defRPr sz="16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400"/>
              </a:spcBef>
              <a:spcAft>
                <a:spcPts val="0"/>
              </a:spcAft>
              <a:buSzPts val="900"/>
              <a:buNone/>
              <a:defRPr sz="900"/>
            </a:lvl6pPr>
            <a:lvl7pPr indent="-228600" lvl="6" marL="3200400" algn="l">
              <a:spcBef>
                <a:spcPts val="400"/>
              </a:spcBef>
              <a:spcAft>
                <a:spcPts val="0"/>
              </a:spcAft>
              <a:buSzPts val="900"/>
              <a:buNone/>
              <a:defRPr sz="900"/>
            </a:lvl7pPr>
            <a:lvl8pPr indent="-228600" lvl="7" marL="3657600" algn="l">
              <a:spcBef>
                <a:spcPts val="400"/>
              </a:spcBef>
              <a:spcAft>
                <a:spcPts val="0"/>
              </a:spcAft>
              <a:buSzPts val="900"/>
              <a:buNone/>
              <a:defRPr sz="900"/>
            </a:lvl8pPr>
            <a:lvl9pPr indent="-228600" lvl="8" marL="4114800" algn="l">
              <a:spcBef>
                <a:spcPts val="400"/>
              </a:spcBef>
              <a:spcAft>
                <a:spcPts val="0"/>
              </a:spcAft>
              <a:buSzPts val="900"/>
              <a:buNone/>
              <a:defRPr sz="900"/>
            </a:lvl9pPr>
          </a:lstStyle>
          <a:p/>
        </p:txBody>
      </p:sp>
      <p:sp>
        <p:nvSpPr>
          <p:cNvPr id="103" name="Google Shape;103;p18"/>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8"/>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8"/>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0000" ty="0" sy="60000"/>
        </a:blipFill>
      </p:bgPr>
    </p:bg>
    <p:spTree>
      <p:nvGrpSpPr>
        <p:cNvPr id="5" name="Shape 5"/>
        <p:cNvGrpSpPr/>
        <p:nvPr/>
      </p:nvGrpSpPr>
      <p:grpSpPr>
        <a:xfrm>
          <a:off x="0" y="0"/>
          <a:ext cx="0" cy="0"/>
          <a:chOff x="0" y="0"/>
          <a:chExt cx="0" cy="0"/>
        </a:xfrm>
      </p:grpSpPr>
      <p:sp>
        <p:nvSpPr>
          <p:cNvPr id="6" name="Google Shape;6;p9"/>
          <p:cNvSpPr/>
          <p:nvPr/>
        </p:nvSpPr>
        <p:spPr>
          <a:xfrm>
            <a:off x="0" y="0"/>
            <a:ext cx="9144000" cy="6858000"/>
          </a:xfrm>
          <a:prstGeom prst="rect">
            <a:avLst/>
          </a:prstGeom>
          <a:gradFill>
            <a:gsLst>
              <a:gs pos="0">
                <a:srgbClr val="000000">
                  <a:alpha val="10980"/>
                </a:srgbClr>
              </a:gs>
              <a:gs pos="83000">
                <a:srgbClr val="000000">
                  <a:alpha val="10980"/>
                </a:srgbClr>
              </a:gs>
              <a:gs pos="100000">
                <a:srgbClr val="664515">
                  <a:alpha val="22745"/>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ook Antiqua"/>
              <a:ea typeface="Book Antiqua"/>
              <a:cs typeface="Book Antiqua"/>
              <a:sym typeface="Book Antiqua"/>
            </a:endParaRPr>
          </a:p>
        </p:txBody>
      </p:sp>
      <p:sp>
        <p:nvSpPr>
          <p:cNvPr id="7" name="Google Shape;7;p9"/>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lt2"/>
              </a:buClr>
              <a:buSzPts val="5400"/>
              <a:buFont typeface="Book Antiqua"/>
              <a:buNone/>
              <a:defRPr b="0" i="0" sz="5400" u="none" cap="none" strike="noStrike">
                <a:solidFill>
                  <a:schemeClr val="lt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 name="Google Shape;8;p9"/>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rgbClr val="FEFEFE"/>
                </a:solidFill>
                <a:latin typeface="Book Antiqua"/>
                <a:ea typeface="Book Antiqua"/>
                <a:cs typeface="Book Antiqua"/>
                <a:sym typeface="Book Antiqu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rgbClr val="FEFEFE"/>
                </a:solidFill>
                <a:latin typeface="Book Antiqua"/>
                <a:ea typeface="Book Antiqua"/>
                <a:cs typeface="Book Antiqua"/>
                <a:sym typeface="Book Antiqu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rgbClr val="FEFEFE"/>
                </a:solidFill>
                <a:latin typeface="Book Antiqua"/>
                <a:ea typeface="Book Antiqua"/>
                <a:cs typeface="Book Antiqua"/>
                <a:sym typeface="Book Antiqu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rgbClr val="FEFEFE"/>
                </a:solidFill>
                <a:latin typeface="Book Antiqua"/>
                <a:ea typeface="Book Antiqua"/>
                <a:cs typeface="Book Antiqua"/>
                <a:sym typeface="Book Antiqu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rgbClr val="FEFEFE"/>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lt1"/>
                </a:solidFill>
                <a:latin typeface="Book Antiqua"/>
                <a:ea typeface="Book Antiqua"/>
                <a:cs typeface="Book Antiqua"/>
                <a:sym typeface="Book Antiqua"/>
              </a:defRPr>
            </a:lvl9pPr>
          </a:lstStyle>
          <a:p/>
        </p:txBody>
      </p:sp>
      <p:sp>
        <p:nvSpPr>
          <p:cNvPr id="9" name="Google Shape;9;p9"/>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9pPr>
          </a:lstStyle>
          <a:p/>
        </p:txBody>
      </p:sp>
      <p:sp>
        <p:nvSpPr>
          <p:cNvPr id="10" name="Google Shape;10;p9"/>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lt1"/>
                </a:solidFill>
                <a:latin typeface="Book Antiqua"/>
                <a:ea typeface="Book Antiqua"/>
                <a:cs typeface="Book Antiqua"/>
                <a:sym typeface="Book Antiqua"/>
              </a:defRPr>
            </a:lvl9pPr>
          </a:lstStyle>
          <a:p/>
        </p:txBody>
      </p:sp>
      <p:sp>
        <p:nvSpPr>
          <p:cNvPr id="11" name="Google Shape;11;p9"/>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2"/>
                </a:solidFill>
                <a:latin typeface="Book Antiqua"/>
                <a:ea typeface="Book Antiqua"/>
                <a:cs typeface="Book Antiqua"/>
                <a:sym typeface="Book Antiqua"/>
              </a:defRPr>
            </a:lvl1pPr>
            <a:lvl2pPr indent="0" lvl="1" marL="0" marR="0" rtl="0" algn="r">
              <a:spcBef>
                <a:spcPts val="0"/>
              </a:spcBef>
              <a:buNone/>
              <a:defRPr b="0" i="0" sz="1200" u="none" cap="none" strike="noStrike">
                <a:solidFill>
                  <a:schemeClr val="lt2"/>
                </a:solidFill>
                <a:latin typeface="Book Antiqua"/>
                <a:ea typeface="Book Antiqua"/>
                <a:cs typeface="Book Antiqua"/>
                <a:sym typeface="Book Antiqua"/>
              </a:defRPr>
            </a:lvl2pPr>
            <a:lvl3pPr indent="0" lvl="2" marL="0" marR="0" rtl="0" algn="r">
              <a:spcBef>
                <a:spcPts val="0"/>
              </a:spcBef>
              <a:buNone/>
              <a:defRPr b="0" i="0" sz="1200" u="none" cap="none" strike="noStrike">
                <a:solidFill>
                  <a:schemeClr val="lt2"/>
                </a:solidFill>
                <a:latin typeface="Book Antiqua"/>
                <a:ea typeface="Book Antiqua"/>
                <a:cs typeface="Book Antiqua"/>
                <a:sym typeface="Book Antiqua"/>
              </a:defRPr>
            </a:lvl3pPr>
            <a:lvl4pPr indent="0" lvl="3" marL="0" marR="0" rtl="0" algn="r">
              <a:spcBef>
                <a:spcPts val="0"/>
              </a:spcBef>
              <a:buNone/>
              <a:defRPr b="0" i="0" sz="1200" u="none" cap="none" strike="noStrike">
                <a:solidFill>
                  <a:schemeClr val="lt2"/>
                </a:solidFill>
                <a:latin typeface="Book Antiqua"/>
                <a:ea typeface="Book Antiqua"/>
                <a:cs typeface="Book Antiqua"/>
                <a:sym typeface="Book Antiqua"/>
              </a:defRPr>
            </a:lvl4pPr>
            <a:lvl5pPr indent="0" lvl="4" marL="0" marR="0" rtl="0" algn="r">
              <a:spcBef>
                <a:spcPts val="0"/>
              </a:spcBef>
              <a:buNone/>
              <a:defRPr b="0" i="0" sz="1200" u="none" cap="none" strike="noStrike">
                <a:solidFill>
                  <a:schemeClr val="lt2"/>
                </a:solidFill>
                <a:latin typeface="Book Antiqua"/>
                <a:ea typeface="Book Antiqua"/>
                <a:cs typeface="Book Antiqua"/>
                <a:sym typeface="Book Antiqua"/>
              </a:defRPr>
            </a:lvl5pPr>
            <a:lvl6pPr indent="0" lvl="5" marL="0" marR="0" rtl="0" algn="r">
              <a:spcBef>
                <a:spcPts val="0"/>
              </a:spcBef>
              <a:buNone/>
              <a:defRPr b="0" i="0" sz="1200" u="none" cap="none" strike="noStrike">
                <a:solidFill>
                  <a:schemeClr val="lt2"/>
                </a:solidFill>
                <a:latin typeface="Book Antiqua"/>
                <a:ea typeface="Book Antiqua"/>
                <a:cs typeface="Book Antiqua"/>
                <a:sym typeface="Book Antiqua"/>
              </a:defRPr>
            </a:lvl6pPr>
            <a:lvl7pPr indent="0" lvl="6" marL="0" marR="0" rtl="0" algn="r">
              <a:spcBef>
                <a:spcPts val="0"/>
              </a:spcBef>
              <a:buNone/>
              <a:defRPr b="0" i="0" sz="1200" u="none" cap="none" strike="noStrike">
                <a:solidFill>
                  <a:schemeClr val="lt2"/>
                </a:solidFill>
                <a:latin typeface="Book Antiqua"/>
                <a:ea typeface="Book Antiqua"/>
                <a:cs typeface="Book Antiqua"/>
                <a:sym typeface="Book Antiqua"/>
              </a:defRPr>
            </a:lvl7pPr>
            <a:lvl8pPr indent="0" lvl="7" marL="0" marR="0" rtl="0" algn="r">
              <a:spcBef>
                <a:spcPts val="0"/>
              </a:spcBef>
              <a:buNone/>
              <a:defRPr b="0" i="0" sz="1200" u="none" cap="none" strike="noStrike">
                <a:solidFill>
                  <a:schemeClr val="lt2"/>
                </a:solidFill>
                <a:latin typeface="Book Antiqua"/>
                <a:ea typeface="Book Antiqua"/>
                <a:cs typeface="Book Antiqua"/>
                <a:sym typeface="Book Antiqua"/>
              </a:defRPr>
            </a:lvl8pPr>
            <a:lvl9pPr indent="0" lvl="8" marL="0" marR="0" rtl="0" algn="r">
              <a:spcBef>
                <a:spcPts val="0"/>
              </a:spcBef>
              <a:buNone/>
              <a:defRPr b="0" i="0" sz="1200" u="none" cap="none" strike="noStrike">
                <a:solidFill>
                  <a:schemeClr val="lt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0000" ty="0" sy="60000"/>
        </a:blipFill>
      </p:bgPr>
    </p:bg>
    <p:spTree>
      <p:nvGrpSpPr>
        <p:cNvPr id="23" name="Shape 23"/>
        <p:cNvGrpSpPr/>
        <p:nvPr/>
      </p:nvGrpSpPr>
      <p:grpSpPr>
        <a:xfrm>
          <a:off x="0" y="0"/>
          <a:ext cx="0" cy="0"/>
          <a:chOff x="0" y="0"/>
          <a:chExt cx="0" cy="0"/>
        </a:xfrm>
      </p:grpSpPr>
      <p:sp>
        <p:nvSpPr>
          <p:cNvPr id="24" name="Google Shape;24;p8"/>
          <p:cNvSpPr/>
          <p:nvPr/>
        </p:nvSpPr>
        <p:spPr>
          <a:xfrm>
            <a:off x="0" y="0"/>
            <a:ext cx="9144000" cy="6858000"/>
          </a:xfrm>
          <a:prstGeom prst="rect">
            <a:avLst/>
          </a:prstGeom>
          <a:gradFill>
            <a:gsLst>
              <a:gs pos="0">
                <a:srgbClr val="FFFFFF">
                  <a:alpha val="10980"/>
                </a:srgbClr>
              </a:gs>
              <a:gs pos="83000">
                <a:srgbClr val="FFFFFF">
                  <a:alpha val="10980"/>
                </a:srgbClr>
              </a:gs>
              <a:gs pos="100000">
                <a:srgbClr val="D0C974">
                  <a:alpha val="22745"/>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Book Antiqua"/>
              <a:ea typeface="Book Antiqua"/>
              <a:cs typeface="Book Antiqua"/>
              <a:sym typeface="Book Antiqua"/>
            </a:endParaRPr>
          </a:p>
        </p:txBody>
      </p:sp>
      <p:sp>
        <p:nvSpPr>
          <p:cNvPr id="25" name="Google Shape;25;p8"/>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2"/>
              </a:buClr>
              <a:buSzPts val="5400"/>
              <a:buFont typeface="Book Antiqua"/>
              <a:buNone/>
              <a:defRPr b="0" i="0" sz="5400" u="none" cap="none" strike="noStrike">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6" name="Google Shape;26;p8"/>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accent1"/>
              </a:buClr>
              <a:buSzPts val="2400"/>
              <a:buFont typeface="Noto Sans Symbols"/>
              <a:buChar char="🙣"/>
              <a:defRPr b="0" i="0" sz="2400" u="none" cap="none" strike="noStrike">
                <a:solidFill>
                  <a:srgbClr val="262626"/>
                </a:solidFill>
                <a:latin typeface="Book Antiqua"/>
                <a:ea typeface="Book Antiqua"/>
                <a:cs typeface="Book Antiqua"/>
                <a:sym typeface="Book Antiqua"/>
              </a:defRPr>
            </a:lvl1pPr>
            <a:lvl2pPr indent="-368300" lvl="1" marL="914400" marR="0" rtl="0" algn="l">
              <a:spcBef>
                <a:spcPts val="440"/>
              </a:spcBef>
              <a:spcAft>
                <a:spcPts val="0"/>
              </a:spcAft>
              <a:buClr>
                <a:schemeClr val="accent1"/>
              </a:buClr>
              <a:buSzPts val="2200"/>
              <a:buFont typeface="Noto Sans Symbols"/>
              <a:buChar char="🙢"/>
              <a:defRPr b="0" i="0" sz="2200" u="none" cap="none" strike="noStrike">
                <a:solidFill>
                  <a:srgbClr val="262626"/>
                </a:solidFill>
                <a:latin typeface="Book Antiqua"/>
                <a:ea typeface="Book Antiqua"/>
                <a:cs typeface="Book Antiqua"/>
                <a:sym typeface="Book Antiqua"/>
              </a:defRPr>
            </a:lvl2pPr>
            <a:lvl3pPr indent="-355600" lvl="2" marL="1371600" marR="0" rtl="0" algn="l">
              <a:spcBef>
                <a:spcPts val="400"/>
              </a:spcBef>
              <a:spcAft>
                <a:spcPts val="0"/>
              </a:spcAft>
              <a:buClr>
                <a:schemeClr val="accent1"/>
              </a:buClr>
              <a:buSzPts val="2000"/>
              <a:buFont typeface="Noto Sans Symbols"/>
              <a:buChar char="🙣"/>
              <a:defRPr b="0" i="0" sz="2000" u="none" cap="none" strike="noStrike">
                <a:solidFill>
                  <a:srgbClr val="262626"/>
                </a:solidFill>
                <a:latin typeface="Book Antiqua"/>
                <a:ea typeface="Book Antiqua"/>
                <a:cs typeface="Book Antiqua"/>
                <a:sym typeface="Book Antiqua"/>
              </a:defRPr>
            </a:lvl3pPr>
            <a:lvl4pPr indent="-342900" lvl="3" marL="1828800" marR="0" rtl="0" algn="l">
              <a:spcBef>
                <a:spcPts val="360"/>
              </a:spcBef>
              <a:spcAft>
                <a:spcPts val="0"/>
              </a:spcAft>
              <a:buClr>
                <a:schemeClr val="accent1"/>
              </a:buClr>
              <a:buSzPts val="1800"/>
              <a:buFont typeface="Noto Sans Symbols"/>
              <a:buChar char="🙣"/>
              <a:defRPr b="0" i="0" sz="1800" u="none" cap="none" strike="noStrike">
                <a:solidFill>
                  <a:srgbClr val="262626"/>
                </a:solidFill>
                <a:latin typeface="Book Antiqua"/>
                <a:ea typeface="Book Antiqua"/>
                <a:cs typeface="Book Antiqua"/>
                <a:sym typeface="Book Antiqua"/>
              </a:defRPr>
            </a:lvl4pPr>
            <a:lvl5pPr indent="-330200" lvl="4" marL="2286000" marR="0" rtl="0" algn="l">
              <a:spcBef>
                <a:spcPts val="320"/>
              </a:spcBef>
              <a:spcAft>
                <a:spcPts val="0"/>
              </a:spcAft>
              <a:buClr>
                <a:schemeClr val="accent1"/>
              </a:buClr>
              <a:buSzPts val="1600"/>
              <a:buFont typeface="Noto Sans Symbols"/>
              <a:buChar char="🙣"/>
              <a:defRPr b="0" i="0" sz="1600" u="none" cap="none" strike="noStrike">
                <a:solidFill>
                  <a:srgbClr val="262626"/>
                </a:solidFill>
                <a:latin typeface="Book Antiqua"/>
                <a:ea typeface="Book Antiqua"/>
                <a:cs typeface="Book Antiqua"/>
                <a:sym typeface="Book Antiqua"/>
              </a:defRPr>
            </a:lvl5pPr>
            <a:lvl6pPr indent="-317500" lvl="5" marL="27432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6pPr>
            <a:lvl7pPr indent="-317500" lvl="6" marL="32004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7pPr>
            <a:lvl8pPr indent="-317500" lvl="7" marL="36576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8pPr>
            <a:lvl9pPr indent="-317500" lvl="8" marL="4114800" marR="0" rtl="0" algn="l">
              <a:spcBef>
                <a:spcPts val="400"/>
              </a:spcBef>
              <a:spcAft>
                <a:spcPts val="0"/>
              </a:spcAft>
              <a:buClr>
                <a:schemeClr val="accent1"/>
              </a:buClr>
              <a:buSzPts val="1400"/>
              <a:buFont typeface="Noto Sans Symbols"/>
              <a:buChar char="🙣"/>
              <a:defRPr b="0" i="0" sz="1400" u="none" cap="none" strike="noStrike">
                <a:solidFill>
                  <a:schemeClr val="dk1"/>
                </a:solidFill>
                <a:latin typeface="Book Antiqua"/>
                <a:ea typeface="Book Antiqua"/>
                <a:cs typeface="Book Antiqua"/>
                <a:sym typeface="Book Antiqua"/>
              </a:defRPr>
            </a:lvl9pPr>
          </a:lstStyle>
          <a:p/>
        </p:txBody>
      </p:sp>
      <p:sp>
        <p:nvSpPr>
          <p:cNvPr id="27" name="Google Shape;27;p8"/>
          <p:cNvSpPr txBox="1"/>
          <p:nvPr>
            <p:ph idx="10" type="dt"/>
          </p:nvPr>
        </p:nvSpPr>
        <p:spPr>
          <a:xfrm>
            <a:off x="360378" y="6161442"/>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28" name="Google Shape;28;p8"/>
          <p:cNvSpPr txBox="1"/>
          <p:nvPr>
            <p:ph idx="11" type="ftr"/>
          </p:nvPr>
        </p:nvSpPr>
        <p:spPr>
          <a:xfrm>
            <a:off x="3124200" y="616144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dk2"/>
                </a:solidFill>
                <a:latin typeface="Book Antiqua"/>
                <a:ea typeface="Book Antiqua"/>
                <a:cs typeface="Book Antiqua"/>
                <a:sym typeface="Book Antiqua"/>
              </a:defRPr>
            </a:lvl1pPr>
            <a:lvl2pPr lvl="1"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2pPr>
            <a:lvl3pPr lvl="2"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3pPr>
            <a:lvl4pPr lvl="3"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4pPr>
            <a:lvl5pPr lvl="4"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5pPr>
            <a:lvl6pPr lvl="5"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6pPr>
            <a:lvl7pPr lvl="6"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7pPr>
            <a:lvl8pPr lvl="7"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8pPr>
            <a:lvl9pPr lvl="8" marR="0" rtl="0" algn="l">
              <a:spcBef>
                <a:spcPts val="0"/>
              </a:spcBef>
              <a:spcAft>
                <a:spcPts val="0"/>
              </a:spcAft>
              <a:buSzPts val="1400"/>
              <a:buNone/>
              <a:defRPr b="0" i="0" sz="1800" u="none" cap="none" strike="noStrike">
                <a:solidFill>
                  <a:schemeClr val="dk1"/>
                </a:solidFill>
                <a:latin typeface="Book Antiqua"/>
                <a:ea typeface="Book Antiqua"/>
                <a:cs typeface="Book Antiqua"/>
                <a:sym typeface="Book Antiqua"/>
              </a:defRPr>
            </a:lvl9pPr>
          </a:lstStyle>
          <a:p/>
        </p:txBody>
      </p:sp>
      <p:sp>
        <p:nvSpPr>
          <p:cNvPr id="29" name="Google Shape;29;p8"/>
          <p:cNvSpPr txBox="1"/>
          <p:nvPr>
            <p:ph idx="12" type="sldNum"/>
          </p:nvPr>
        </p:nvSpPr>
        <p:spPr>
          <a:xfrm>
            <a:off x="6639264" y="6161442"/>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dk2"/>
                </a:solidFill>
                <a:latin typeface="Book Antiqua"/>
                <a:ea typeface="Book Antiqua"/>
                <a:cs typeface="Book Antiqua"/>
                <a:sym typeface="Book Antiqua"/>
              </a:defRPr>
            </a:lvl1pPr>
            <a:lvl2pPr indent="0" lvl="1" marL="0" marR="0" rtl="0" algn="r">
              <a:spcBef>
                <a:spcPts val="0"/>
              </a:spcBef>
              <a:buNone/>
              <a:defRPr b="0" sz="1200" u="none">
                <a:solidFill>
                  <a:schemeClr val="dk2"/>
                </a:solidFill>
                <a:latin typeface="Book Antiqua"/>
                <a:ea typeface="Book Antiqua"/>
                <a:cs typeface="Book Antiqua"/>
                <a:sym typeface="Book Antiqua"/>
              </a:defRPr>
            </a:lvl2pPr>
            <a:lvl3pPr indent="0" lvl="2" marL="0" marR="0" rtl="0" algn="r">
              <a:spcBef>
                <a:spcPts val="0"/>
              </a:spcBef>
              <a:buNone/>
              <a:defRPr b="0" sz="1200" u="none">
                <a:solidFill>
                  <a:schemeClr val="dk2"/>
                </a:solidFill>
                <a:latin typeface="Book Antiqua"/>
                <a:ea typeface="Book Antiqua"/>
                <a:cs typeface="Book Antiqua"/>
                <a:sym typeface="Book Antiqua"/>
              </a:defRPr>
            </a:lvl3pPr>
            <a:lvl4pPr indent="0" lvl="3" marL="0" marR="0" rtl="0" algn="r">
              <a:spcBef>
                <a:spcPts val="0"/>
              </a:spcBef>
              <a:buNone/>
              <a:defRPr b="0" sz="1200" u="none">
                <a:solidFill>
                  <a:schemeClr val="dk2"/>
                </a:solidFill>
                <a:latin typeface="Book Antiqua"/>
                <a:ea typeface="Book Antiqua"/>
                <a:cs typeface="Book Antiqua"/>
                <a:sym typeface="Book Antiqua"/>
              </a:defRPr>
            </a:lvl4pPr>
            <a:lvl5pPr indent="0" lvl="4" marL="0" marR="0" rtl="0" algn="r">
              <a:spcBef>
                <a:spcPts val="0"/>
              </a:spcBef>
              <a:buNone/>
              <a:defRPr b="0" sz="1200" u="none">
                <a:solidFill>
                  <a:schemeClr val="dk2"/>
                </a:solidFill>
                <a:latin typeface="Book Antiqua"/>
                <a:ea typeface="Book Antiqua"/>
                <a:cs typeface="Book Antiqua"/>
                <a:sym typeface="Book Antiqua"/>
              </a:defRPr>
            </a:lvl5pPr>
            <a:lvl6pPr indent="0" lvl="5" marL="0" marR="0" rtl="0" algn="r">
              <a:spcBef>
                <a:spcPts val="0"/>
              </a:spcBef>
              <a:buNone/>
              <a:defRPr b="0" sz="1200" u="none">
                <a:solidFill>
                  <a:schemeClr val="dk2"/>
                </a:solidFill>
                <a:latin typeface="Book Antiqua"/>
                <a:ea typeface="Book Antiqua"/>
                <a:cs typeface="Book Antiqua"/>
                <a:sym typeface="Book Antiqua"/>
              </a:defRPr>
            </a:lvl6pPr>
            <a:lvl7pPr indent="0" lvl="6" marL="0" marR="0" rtl="0" algn="r">
              <a:spcBef>
                <a:spcPts val="0"/>
              </a:spcBef>
              <a:buNone/>
              <a:defRPr b="0" sz="1200" u="none">
                <a:solidFill>
                  <a:schemeClr val="dk2"/>
                </a:solidFill>
                <a:latin typeface="Book Antiqua"/>
                <a:ea typeface="Book Antiqua"/>
                <a:cs typeface="Book Antiqua"/>
                <a:sym typeface="Book Antiqua"/>
              </a:defRPr>
            </a:lvl7pPr>
            <a:lvl8pPr indent="0" lvl="7" marL="0" marR="0" rtl="0" algn="r">
              <a:spcBef>
                <a:spcPts val="0"/>
              </a:spcBef>
              <a:buNone/>
              <a:defRPr b="0" sz="1200" u="none">
                <a:solidFill>
                  <a:schemeClr val="dk2"/>
                </a:solidFill>
                <a:latin typeface="Book Antiqua"/>
                <a:ea typeface="Book Antiqua"/>
                <a:cs typeface="Book Antiqua"/>
                <a:sym typeface="Book Antiqua"/>
              </a:defRPr>
            </a:lvl8pPr>
            <a:lvl9pPr indent="0" lvl="8" marL="0" marR="0" rtl="0" algn="r">
              <a:spcBef>
                <a:spcPts val="0"/>
              </a:spcBef>
              <a:buNone/>
              <a:defRPr b="0" sz="1200" u="none">
                <a:solidFill>
                  <a:schemeClr val="dk2"/>
                </a:solidFill>
                <a:latin typeface="Book Antiqua"/>
                <a:ea typeface="Book Antiqua"/>
                <a:cs typeface="Book Antiqua"/>
                <a:sym typeface="Book Antiqua"/>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ctrTitle"/>
          </p:nvPr>
        </p:nvSpPr>
        <p:spPr>
          <a:xfrm>
            <a:off x="1183341" y="1387737"/>
            <a:ext cx="6777318" cy="173198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5400"/>
              <a:buFont typeface="Book Antiqua"/>
              <a:buNone/>
            </a:pPr>
            <a:r>
              <a:rPr lang="es-CO"/>
              <a:t>Encuesta MultiR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s-CO"/>
              <a:t>La siguiente encuesta es realizada con el fin de medir la aceptación del aplicativo web (MultiR), el cual consiste en reducir el uso de papel en los restaurantes, con el fin de cuidar el medio ambiente y tener una mejor organización y eficiencia en cuanto a los pedidos que se realizan en los mismos.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s-CO"/>
              <a:t>Numero de encuestados: 40</a:t>
            </a:r>
            <a:endParaRPr/>
          </a:p>
          <a:p>
            <a:pPr indent="0" lvl="0" marL="0" rtl="0" algn="l">
              <a:spcBef>
                <a:spcPts val="480"/>
              </a:spcBef>
              <a:spcAft>
                <a:spcPts val="0"/>
              </a:spcAft>
              <a:buSzPts val="2400"/>
              <a:buNone/>
            </a:pPr>
            <a:r>
              <a:rPr lang="es-CO"/>
              <a:t> </a:t>
            </a:r>
            <a:endParaRPr/>
          </a:p>
          <a:p>
            <a:pPr indent="0" lvl="0" marL="0" rtl="0" algn="l">
              <a:spcBef>
                <a:spcPts val="480"/>
              </a:spcBef>
              <a:spcAft>
                <a:spcPts val="0"/>
              </a:spcAft>
              <a:buSzPts val="2400"/>
              <a:buNone/>
            </a:pPr>
            <a:r>
              <a:t/>
            </a:r>
            <a:endParaRPr/>
          </a:p>
          <a:p>
            <a:pPr indent="0" lvl="0" marL="0" rtl="0" algn="l">
              <a:spcBef>
                <a:spcPts val="480"/>
              </a:spcBef>
              <a:spcAft>
                <a:spcPts val="0"/>
              </a:spcAft>
              <a:buSzPts val="2400"/>
              <a:buNone/>
            </a:pPr>
            <a:r>
              <a:t/>
            </a:r>
            <a:endParaRPr/>
          </a:p>
        </p:txBody>
      </p:sp>
      <p:sp>
        <p:nvSpPr>
          <p:cNvPr id="148" name="Google Shape;148;p3"/>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2400"/>
              <a:buFont typeface="Book Antiqua"/>
              <a:buNone/>
            </a:pPr>
            <a:r>
              <a:rPr lang="es-CO" sz="2400"/>
              <a:t>¿Cree usted que el aplicativo web le ayudaría a los</a:t>
            </a:r>
            <a:br>
              <a:rPr lang="es-CO" sz="2400"/>
            </a:br>
            <a:r>
              <a:rPr lang="es-CO" sz="2400"/>
              <a:t>trabajadores de los restaurantes a tener mejor</a:t>
            </a:r>
            <a:br>
              <a:rPr lang="es-CO" sz="2400"/>
            </a:br>
            <a:r>
              <a:rPr lang="es-CO" sz="2400"/>
              <a:t>comunicación y ser más organizados ?</a:t>
            </a:r>
            <a:br>
              <a:rPr lang="es-CO" sz="2400"/>
            </a:br>
            <a:endParaRPr sz="2400"/>
          </a:p>
        </p:txBody>
      </p:sp>
      <p:graphicFrame>
        <p:nvGraphicFramePr>
          <p:cNvPr id="149" name="Google Shape;149;p3"/>
          <p:cNvGraphicFramePr/>
          <p:nvPr/>
        </p:nvGraphicFramePr>
        <p:xfrm>
          <a:off x="611560" y="3429000"/>
          <a:ext cx="5400600" cy="2952328"/>
        </p:xfrm>
        <a:graphic>
          <a:graphicData uri="http://schemas.openxmlformats.org/drawingml/2006/chart">
            <c:chart r:id="rId3"/>
          </a:graphicData>
        </a:graphic>
      </p:graphicFrame>
      <p:graphicFrame>
        <p:nvGraphicFramePr>
          <p:cNvPr id="150" name="Google Shape;150;p3"/>
          <p:cNvGraphicFramePr/>
          <p:nvPr/>
        </p:nvGraphicFramePr>
        <p:xfrm>
          <a:off x="539552" y="2852936"/>
          <a:ext cx="3000000" cy="3000000"/>
        </p:xfrm>
        <a:graphic>
          <a:graphicData uri="http://schemas.openxmlformats.org/drawingml/2006/table">
            <a:tbl>
              <a:tblPr>
                <a:noFill/>
                <a:tableStyleId>{F7AA4783-0880-4580-8594-3528CE6A7714}</a:tableStyleId>
              </a:tblPr>
              <a:tblGrid>
                <a:gridCol w="1199200"/>
                <a:gridCol w="1114775"/>
                <a:gridCol w="1467800"/>
                <a:gridCol w="1114775"/>
              </a:tblGrid>
              <a:tr h="288025">
                <a:tc>
                  <a:txBody>
                    <a:bodyPr/>
                    <a:lstStyle/>
                    <a:p>
                      <a:pPr indent="0" lvl="0" marL="0" marR="0" rtl="0" algn="ctr">
                        <a:spcBef>
                          <a:spcPts val="0"/>
                        </a:spcBef>
                        <a:spcAft>
                          <a:spcPts val="0"/>
                        </a:spcAft>
                        <a:buNone/>
                      </a:pPr>
                      <a:r>
                        <a:rPr lang="es-CO" sz="1600" u="none" cap="none" strike="noStrike"/>
                        <a:t>si</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no</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no contestaron</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total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88025">
                <a:tc>
                  <a:txBody>
                    <a:bodyPr/>
                    <a:lstStyle/>
                    <a:p>
                      <a:pPr indent="0" lvl="0" marL="0" marR="0" rtl="0" algn="ctr">
                        <a:spcBef>
                          <a:spcPts val="0"/>
                        </a:spcBef>
                        <a:spcAft>
                          <a:spcPts val="0"/>
                        </a:spcAft>
                        <a:buNone/>
                      </a:pPr>
                      <a:r>
                        <a:rPr lang="es-CO" sz="1600" u="none" cap="none" strike="noStrike"/>
                        <a:t>32</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6</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2</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40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51" name="Google Shape;151;p3"/>
          <p:cNvSpPr txBox="1"/>
          <p:nvPr/>
        </p:nvSpPr>
        <p:spPr>
          <a:xfrm>
            <a:off x="6156176" y="2348880"/>
            <a:ext cx="2304256"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Book Antiqua"/>
                <a:ea typeface="Book Antiqua"/>
                <a:cs typeface="Book Antiqua"/>
                <a:sym typeface="Book Antiqua"/>
              </a:rPr>
              <a:t>En conclusión:</a:t>
            </a:r>
            <a:endParaRPr/>
          </a:p>
          <a:p>
            <a:pPr indent="0" lvl="0" marL="0" marR="0" rtl="0" algn="l">
              <a:spcBef>
                <a:spcPts val="0"/>
              </a:spcBef>
              <a:spcAft>
                <a:spcPts val="0"/>
              </a:spcAft>
              <a:buNone/>
            </a:pPr>
            <a:r>
              <a:rPr lang="es-CO" sz="1800">
                <a:solidFill>
                  <a:schemeClr val="dk1"/>
                </a:solidFill>
                <a:latin typeface="Book Antiqua"/>
                <a:ea typeface="Book Antiqua"/>
                <a:cs typeface="Book Antiqua"/>
                <a:sym typeface="Book Antiqua"/>
              </a:rPr>
              <a:t> el 80% (32) persona están de acuerdo con que el aplicativo web le ayudaría a los trabajadores de los restaurantes a tener mejor comunicación y ser más organizados y el 15%(6) están en desacuerdo.</a:t>
            </a:r>
            <a:endParaRPr sz="1800">
              <a:solidFill>
                <a:schemeClr val="dk1"/>
              </a:solidFill>
              <a:latin typeface="Book Antiqua"/>
              <a:ea typeface="Book Antiqua"/>
              <a:cs typeface="Book Antiqua"/>
              <a:sym typeface="Book Antiqu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s-CO"/>
              <a:t>Numero de encuestados: 40</a:t>
            </a:r>
            <a:endParaRPr/>
          </a:p>
          <a:p>
            <a:pPr indent="0" lvl="0" marL="0" rtl="0" algn="l">
              <a:spcBef>
                <a:spcPts val="480"/>
              </a:spcBef>
              <a:spcAft>
                <a:spcPts val="0"/>
              </a:spcAft>
              <a:buSzPts val="2400"/>
              <a:buNone/>
            </a:pPr>
            <a:r>
              <a:t/>
            </a:r>
            <a:endParaRPr/>
          </a:p>
        </p:txBody>
      </p:sp>
      <p:sp>
        <p:nvSpPr>
          <p:cNvPr id="157" name="Google Shape;157;p4"/>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2400"/>
              <a:buFont typeface="Book Antiqua"/>
              <a:buNone/>
            </a:pPr>
            <a:r>
              <a:rPr lang="es-CO" sz="2400"/>
              <a:t>¿Recomendaría o usaría este aplicativo web para mejorar y facilitar la administración de un/su restaurante?</a:t>
            </a:r>
            <a:endParaRPr/>
          </a:p>
        </p:txBody>
      </p:sp>
      <p:graphicFrame>
        <p:nvGraphicFramePr>
          <p:cNvPr id="158" name="Google Shape;158;p4"/>
          <p:cNvGraphicFramePr/>
          <p:nvPr/>
        </p:nvGraphicFramePr>
        <p:xfrm>
          <a:off x="539552" y="2708920"/>
          <a:ext cx="3000000" cy="3000000"/>
        </p:xfrm>
        <a:graphic>
          <a:graphicData uri="http://schemas.openxmlformats.org/drawingml/2006/table">
            <a:tbl>
              <a:tblPr>
                <a:noFill/>
                <a:tableStyleId>{F7AA4783-0880-4580-8594-3528CE6A7714}</a:tableStyleId>
              </a:tblPr>
              <a:tblGrid>
                <a:gridCol w="1134325"/>
                <a:gridCol w="1134325"/>
                <a:gridCol w="1493550"/>
                <a:gridCol w="1134325"/>
              </a:tblGrid>
              <a:tr h="190500">
                <a:tc>
                  <a:txBody>
                    <a:bodyPr/>
                    <a:lstStyle/>
                    <a:p>
                      <a:pPr indent="0" lvl="0" marL="0" marR="0" rtl="0" algn="ctr">
                        <a:spcBef>
                          <a:spcPts val="0"/>
                        </a:spcBef>
                        <a:spcAft>
                          <a:spcPts val="0"/>
                        </a:spcAft>
                        <a:buNone/>
                      </a:pPr>
                      <a:r>
                        <a:rPr lang="es-CO" sz="1600" u="none" cap="none" strike="noStrike"/>
                        <a:t>si</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no</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no contestaron</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total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lang="es-CO" sz="1600" u="none" cap="none" strike="noStrike"/>
                        <a:t>33</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4</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3</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40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59" name="Google Shape;159;p4"/>
          <p:cNvSpPr txBox="1"/>
          <p:nvPr/>
        </p:nvSpPr>
        <p:spPr>
          <a:xfrm>
            <a:off x="6084168" y="2564904"/>
            <a:ext cx="2448272"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Book Antiqua"/>
                <a:ea typeface="Book Antiqua"/>
                <a:cs typeface="Book Antiqua"/>
                <a:sym typeface="Book Antiqua"/>
              </a:rPr>
              <a:t>En conclusión: </a:t>
            </a:r>
            <a:endParaRPr/>
          </a:p>
          <a:p>
            <a:pPr indent="0" lvl="0" marL="0" marR="0" rtl="0" algn="l">
              <a:spcBef>
                <a:spcPts val="0"/>
              </a:spcBef>
              <a:spcAft>
                <a:spcPts val="0"/>
              </a:spcAft>
              <a:buNone/>
            </a:pPr>
            <a:r>
              <a:rPr lang="es-CO" sz="1800">
                <a:solidFill>
                  <a:schemeClr val="dk1"/>
                </a:solidFill>
                <a:latin typeface="Book Antiqua"/>
                <a:ea typeface="Book Antiqua"/>
                <a:cs typeface="Book Antiqua"/>
                <a:sym typeface="Book Antiqua"/>
              </a:rPr>
              <a:t>El 82%(33) personas están de acuerdo con Recomendar o usar este aplicativo web para mejorar y facilitar la administración de un/su restaurante, solo el 10%(4) personas dijeron que no.</a:t>
            </a:r>
            <a:endParaRPr sz="1800">
              <a:solidFill>
                <a:schemeClr val="dk1"/>
              </a:solidFill>
              <a:latin typeface="Book Antiqua"/>
              <a:ea typeface="Book Antiqua"/>
              <a:cs typeface="Book Antiqua"/>
              <a:sym typeface="Book Antiqua"/>
            </a:endParaRPr>
          </a:p>
        </p:txBody>
      </p:sp>
      <p:graphicFrame>
        <p:nvGraphicFramePr>
          <p:cNvPr id="160" name="Google Shape;160;p4"/>
          <p:cNvGraphicFramePr/>
          <p:nvPr/>
        </p:nvGraphicFramePr>
        <p:xfrm>
          <a:off x="755576" y="3429000"/>
          <a:ext cx="5040560" cy="2952328"/>
        </p:xfrm>
        <a:graphic>
          <a:graphicData uri="http://schemas.openxmlformats.org/drawingml/2006/chart">
            <c:chart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s-CO"/>
              <a:t>Numero de encuestados: 40</a:t>
            </a:r>
            <a:endParaRPr/>
          </a:p>
          <a:p>
            <a:pPr indent="0" lvl="0" marL="0" rtl="0" algn="l">
              <a:spcBef>
                <a:spcPts val="480"/>
              </a:spcBef>
              <a:spcAft>
                <a:spcPts val="0"/>
              </a:spcAft>
              <a:buSzPts val="2400"/>
              <a:buNone/>
            </a:pPr>
            <a:r>
              <a:t/>
            </a:r>
            <a:endParaRPr/>
          </a:p>
        </p:txBody>
      </p:sp>
      <p:sp>
        <p:nvSpPr>
          <p:cNvPr id="166" name="Google Shape;166;p5"/>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2400"/>
              <a:buFont typeface="Book Antiqua"/>
              <a:buNone/>
            </a:pPr>
            <a:r>
              <a:rPr lang="es-CO" sz="2400"/>
              <a:t>¿Le gustaría que por medio de un aplicativo web se</a:t>
            </a:r>
            <a:br>
              <a:rPr lang="es-CO" sz="2400"/>
            </a:br>
            <a:r>
              <a:rPr lang="es-CO" sz="2400"/>
              <a:t>mejorará su atención a la hora de realizar su pedido para mejorar su tiempo de entrega?</a:t>
            </a:r>
            <a:endParaRPr/>
          </a:p>
        </p:txBody>
      </p:sp>
      <p:graphicFrame>
        <p:nvGraphicFramePr>
          <p:cNvPr id="167" name="Google Shape;167;p5"/>
          <p:cNvGraphicFramePr/>
          <p:nvPr/>
        </p:nvGraphicFramePr>
        <p:xfrm>
          <a:off x="251520" y="2708920"/>
          <a:ext cx="3000000" cy="3000000"/>
        </p:xfrm>
        <a:graphic>
          <a:graphicData uri="http://schemas.openxmlformats.org/drawingml/2006/table">
            <a:tbl>
              <a:tblPr>
                <a:noFill/>
                <a:tableStyleId>{F7AA4783-0880-4580-8594-3528CE6A7714}</a:tableStyleId>
              </a:tblPr>
              <a:tblGrid>
                <a:gridCol w="1165025"/>
                <a:gridCol w="1165025"/>
                <a:gridCol w="1533950"/>
                <a:gridCol w="1165025"/>
              </a:tblGrid>
              <a:tr h="190500">
                <a:tc>
                  <a:txBody>
                    <a:bodyPr/>
                    <a:lstStyle/>
                    <a:p>
                      <a:pPr indent="0" lvl="0" marL="0" marR="0" rtl="0" algn="ctr">
                        <a:spcBef>
                          <a:spcPts val="0"/>
                        </a:spcBef>
                        <a:spcAft>
                          <a:spcPts val="0"/>
                        </a:spcAft>
                        <a:buNone/>
                      </a:pPr>
                      <a:r>
                        <a:rPr lang="es-CO" sz="1600" u="none" cap="none" strike="noStrike"/>
                        <a:t>si</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no</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no contestaron</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total </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lang="es-CO" sz="1600" u="none" cap="none" strike="noStrike"/>
                        <a:t>37</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2</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40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68" name="Google Shape;168;p5"/>
          <p:cNvSpPr txBox="1"/>
          <p:nvPr/>
        </p:nvSpPr>
        <p:spPr>
          <a:xfrm>
            <a:off x="5885333" y="2492896"/>
            <a:ext cx="2304256"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Book Antiqua"/>
                <a:ea typeface="Book Antiqua"/>
                <a:cs typeface="Book Antiqua"/>
                <a:sym typeface="Book Antiqua"/>
              </a:rPr>
              <a:t>En conclusión:</a:t>
            </a:r>
            <a:endParaRPr/>
          </a:p>
          <a:p>
            <a:pPr indent="0" lvl="0" marL="0" marR="0" rtl="0" algn="l">
              <a:spcBef>
                <a:spcPts val="0"/>
              </a:spcBef>
              <a:spcAft>
                <a:spcPts val="0"/>
              </a:spcAft>
              <a:buNone/>
            </a:pPr>
            <a:r>
              <a:rPr lang="es-CO" sz="1800">
                <a:solidFill>
                  <a:schemeClr val="dk1"/>
                </a:solidFill>
                <a:latin typeface="Book Antiqua"/>
                <a:ea typeface="Book Antiqua"/>
                <a:cs typeface="Book Antiqua"/>
                <a:sym typeface="Book Antiqua"/>
              </a:rPr>
              <a:t>El 92%(37) personas están de acuerdo con que por medio de un aplicativo web se mejorará su atención a la hora de realizar su pedido para mejorar su tiempo de entrega, solo el 3%(1) persona dijeron que no.</a:t>
            </a:r>
            <a:endParaRPr sz="1800">
              <a:solidFill>
                <a:schemeClr val="dk1"/>
              </a:solidFill>
              <a:latin typeface="Book Antiqua"/>
              <a:ea typeface="Book Antiqua"/>
              <a:cs typeface="Book Antiqua"/>
              <a:sym typeface="Book Antiqua"/>
            </a:endParaRPr>
          </a:p>
        </p:txBody>
      </p:sp>
      <p:graphicFrame>
        <p:nvGraphicFramePr>
          <p:cNvPr id="169" name="Google Shape;169;p5"/>
          <p:cNvGraphicFramePr/>
          <p:nvPr/>
        </p:nvGraphicFramePr>
        <p:xfrm>
          <a:off x="323528" y="3429000"/>
          <a:ext cx="4968552" cy="2808312"/>
        </p:xfrm>
        <a:graphic>
          <a:graphicData uri="http://schemas.openxmlformats.org/drawingml/2006/chart">
            <c:chart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s-CO"/>
              <a:t>Numero de encuestados: 40</a:t>
            </a:r>
            <a:endParaRPr/>
          </a:p>
          <a:p>
            <a:pPr indent="0" lvl="0" marL="0" rtl="0" algn="l">
              <a:spcBef>
                <a:spcPts val="480"/>
              </a:spcBef>
              <a:spcAft>
                <a:spcPts val="0"/>
              </a:spcAft>
              <a:buSzPts val="2400"/>
              <a:buNone/>
            </a:pPr>
            <a:r>
              <a:t/>
            </a:r>
            <a:endParaRPr/>
          </a:p>
        </p:txBody>
      </p:sp>
      <p:sp>
        <p:nvSpPr>
          <p:cNvPr id="175" name="Google Shape;175;p6"/>
          <p:cNvSpPr txBox="1"/>
          <p:nvPr>
            <p:ph type="title"/>
          </p:nvPr>
        </p:nvSpPr>
        <p:spPr>
          <a:xfrm>
            <a:off x="683568" y="476672"/>
            <a:ext cx="7756263" cy="1054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2400"/>
              <a:buFont typeface="Book Antiqua"/>
              <a:buNone/>
            </a:pPr>
            <a:r>
              <a:rPr lang="es-CO" sz="2400"/>
              <a:t>¿Usted estaría de acuerdo de reemplazar el papel por un medio tecnológico para la mejora de su pedido de esta manera contribuir con el medio ambiente y no generar desperdicios de recursos materiales ?</a:t>
            </a:r>
            <a:endParaRPr/>
          </a:p>
        </p:txBody>
      </p:sp>
      <p:graphicFrame>
        <p:nvGraphicFramePr>
          <p:cNvPr id="176" name="Google Shape;176;p6"/>
          <p:cNvGraphicFramePr/>
          <p:nvPr/>
        </p:nvGraphicFramePr>
        <p:xfrm>
          <a:off x="323528" y="2708920"/>
          <a:ext cx="3000000" cy="3000000"/>
        </p:xfrm>
        <a:graphic>
          <a:graphicData uri="http://schemas.openxmlformats.org/drawingml/2006/table">
            <a:tbl>
              <a:tblPr>
                <a:noFill/>
                <a:tableStyleId>{F7AA4783-0880-4580-8594-3528CE6A7714}</a:tableStyleId>
              </a:tblPr>
              <a:tblGrid>
                <a:gridCol w="1174225"/>
                <a:gridCol w="1174225"/>
                <a:gridCol w="1487325"/>
                <a:gridCol w="1174225"/>
              </a:tblGrid>
              <a:tr h="190500">
                <a:tc>
                  <a:txBody>
                    <a:bodyPr/>
                    <a:lstStyle/>
                    <a:p>
                      <a:pPr indent="0" lvl="0" marL="0" marR="0" rtl="0" algn="ctr">
                        <a:spcBef>
                          <a:spcPts val="0"/>
                        </a:spcBef>
                        <a:spcAft>
                          <a:spcPts val="0"/>
                        </a:spcAft>
                        <a:buNone/>
                      </a:pPr>
                      <a:r>
                        <a:rPr lang="es-CO" sz="1600" u="none" cap="none" strike="noStrike"/>
                        <a:t>si</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no</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no contestaron</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total</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lang="es-CO" sz="1600" u="none" cap="none" strike="noStrike"/>
                        <a:t>39</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40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77" name="Google Shape;177;p6"/>
          <p:cNvSpPr txBox="1"/>
          <p:nvPr/>
        </p:nvSpPr>
        <p:spPr>
          <a:xfrm>
            <a:off x="5960433" y="2276872"/>
            <a:ext cx="2448272"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Book Antiqua"/>
                <a:ea typeface="Book Antiqua"/>
                <a:cs typeface="Book Antiqua"/>
                <a:sym typeface="Book Antiqua"/>
              </a:rPr>
              <a:t>En conclusión: </a:t>
            </a:r>
            <a:r>
              <a:rPr lang="es-CO" sz="1800">
                <a:solidFill>
                  <a:schemeClr val="dk1"/>
                </a:solidFill>
                <a:latin typeface="Book Antiqua"/>
                <a:ea typeface="Book Antiqua"/>
                <a:cs typeface="Book Antiqua"/>
                <a:sym typeface="Book Antiqua"/>
              </a:rPr>
              <a:t>el 97%(39) personas están de acuerdo con reemplazar el papel por un medio tecnológico para la mejora de su pedido de esta manera contribuir con el medio ambiente y no generar desperdicios de recursos materiales, solo el 3%(1) persona dijo que no.</a:t>
            </a:r>
            <a:endParaRPr sz="1800">
              <a:solidFill>
                <a:schemeClr val="dk1"/>
              </a:solidFill>
              <a:latin typeface="Book Antiqua"/>
              <a:ea typeface="Book Antiqua"/>
              <a:cs typeface="Book Antiqua"/>
              <a:sym typeface="Book Antiqua"/>
            </a:endParaRPr>
          </a:p>
        </p:txBody>
      </p:sp>
      <p:graphicFrame>
        <p:nvGraphicFramePr>
          <p:cNvPr id="178" name="Google Shape;178;p6"/>
          <p:cNvGraphicFramePr/>
          <p:nvPr/>
        </p:nvGraphicFramePr>
        <p:xfrm>
          <a:off x="323528" y="3356992"/>
          <a:ext cx="4968552" cy="2808312"/>
        </p:xfrm>
        <a:graphic>
          <a:graphicData uri="http://schemas.openxmlformats.org/drawingml/2006/chart">
            <c:chart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idx="1" type="body"/>
          </p:nvPr>
        </p:nvSpPr>
        <p:spPr>
          <a:xfrm>
            <a:off x="699247" y="2248347"/>
            <a:ext cx="7745505" cy="387781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s-CO"/>
              <a:t>Numero de encuestados: 40</a:t>
            </a:r>
            <a:endParaRPr/>
          </a:p>
          <a:p>
            <a:pPr indent="0" lvl="0" marL="0" rtl="0" algn="l">
              <a:spcBef>
                <a:spcPts val="480"/>
              </a:spcBef>
              <a:spcAft>
                <a:spcPts val="0"/>
              </a:spcAft>
              <a:buSzPts val="2400"/>
              <a:buNone/>
            </a:pPr>
            <a:r>
              <a:t/>
            </a:r>
            <a:endParaRPr/>
          </a:p>
        </p:txBody>
      </p:sp>
      <p:sp>
        <p:nvSpPr>
          <p:cNvPr id="184" name="Google Shape;184;p7"/>
          <p:cNvSpPr txBox="1"/>
          <p:nvPr>
            <p:ph type="title"/>
          </p:nvPr>
        </p:nvSpPr>
        <p:spPr>
          <a:xfrm>
            <a:off x="688490" y="570156"/>
            <a:ext cx="7756263" cy="1054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2"/>
              </a:buClr>
              <a:buSzPts val="2400"/>
              <a:buFont typeface="Book Antiqua"/>
              <a:buNone/>
            </a:pPr>
            <a:r>
              <a:rPr lang="es-CO" sz="2400"/>
              <a:t>¿Cree que la App web podría mejorar la calidad del servicio y la atención de su estadía?</a:t>
            </a:r>
            <a:endParaRPr/>
          </a:p>
        </p:txBody>
      </p:sp>
      <p:graphicFrame>
        <p:nvGraphicFramePr>
          <p:cNvPr id="185" name="Google Shape;185;p7"/>
          <p:cNvGraphicFramePr/>
          <p:nvPr/>
        </p:nvGraphicFramePr>
        <p:xfrm>
          <a:off x="467544" y="2708920"/>
          <a:ext cx="3000000" cy="3000000"/>
        </p:xfrm>
        <a:graphic>
          <a:graphicData uri="http://schemas.openxmlformats.org/drawingml/2006/table">
            <a:tbl>
              <a:tblPr>
                <a:noFill/>
                <a:tableStyleId>{F7AA4783-0880-4580-8594-3528CE6A7714}</a:tableStyleId>
              </a:tblPr>
              <a:tblGrid>
                <a:gridCol w="1148350"/>
                <a:gridCol w="1148350"/>
                <a:gridCol w="1511975"/>
                <a:gridCol w="1148350"/>
              </a:tblGrid>
              <a:tr h="190500">
                <a:tc>
                  <a:txBody>
                    <a:bodyPr/>
                    <a:lstStyle/>
                    <a:p>
                      <a:pPr indent="0" lvl="0" marL="0" marR="0" rtl="0" algn="ctr">
                        <a:spcBef>
                          <a:spcPts val="0"/>
                        </a:spcBef>
                        <a:spcAft>
                          <a:spcPts val="0"/>
                        </a:spcAft>
                        <a:buNone/>
                      </a:pPr>
                      <a:r>
                        <a:rPr lang="es-CO" sz="1600" u="none" cap="none" strike="noStrike"/>
                        <a:t>si</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no</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no contestaron</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total</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ctr">
                        <a:spcBef>
                          <a:spcPts val="0"/>
                        </a:spcBef>
                        <a:spcAft>
                          <a:spcPts val="0"/>
                        </a:spcAft>
                        <a:buNone/>
                      </a:pPr>
                      <a:r>
                        <a:rPr lang="es-CO" sz="1600" u="none" cap="none" strike="noStrike"/>
                        <a:t>35</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4</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1</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CO" sz="1600" u="none" cap="none" strike="noStrike"/>
                        <a:t>40</a:t>
                      </a:r>
                      <a:endParaRPr b="0" i="0" sz="1600" u="none" cap="none" strike="noStrike">
                        <a:solidFill>
                          <a:srgbClr val="000000"/>
                        </a:solidFill>
                        <a:latin typeface="Calibri"/>
                        <a:ea typeface="Calibri"/>
                        <a:cs typeface="Calibri"/>
                        <a:sym typeface="Calibri"/>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86" name="Google Shape;186;p7"/>
          <p:cNvGraphicFramePr/>
          <p:nvPr/>
        </p:nvGraphicFramePr>
        <p:xfrm>
          <a:off x="395536" y="3429000"/>
          <a:ext cx="5040560" cy="2808312"/>
        </p:xfrm>
        <a:graphic>
          <a:graphicData uri="http://schemas.openxmlformats.org/drawingml/2006/chart">
            <c:chart r:id="rId3"/>
          </a:graphicData>
        </a:graphic>
      </p:graphicFrame>
      <p:sp>
        <p:nvSpPr>
          <p:cNvPr id="187" name="Google Shape;187;p7"/>
          <p:cNvSpPr txBox="1"/>
          <p:nvPr/>
        </p:nvSpPr>
        <p:spPr>
          <a:xfrm>
            <a:off x="6660232" y="2636912"/>
            <a:ext cx="1872208"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CO" sz="1800">
                <a:solidFill>
                  <a:schemeClr val="dk1"/>
                </a:solidFill>
                <a:latin typeface="Book Antiqua"/>
                <a:ea typeface="Book Antiqua"/>
                <a:cs typeface="Book Antiqua"/>
                <a:sym typeface="Book Antiqua"/>
              </a:rPr>
              <a:t>En conclusión:</a:t>
            </a:r>
            <a:endParaRPr/>
          </a:p>
          <a:p>
            <a:pPr indent="0" lvl="0" marL="0" marR="0" rtl="0" algn="l">
              <a:spcBef>
                <a:spcPts val="0"/>
              </a:spcBef>
              <a:spcAft>
                <a:spcPts val="0"/>
              </a:spcAft>
              <a:buNone/>
            </a:pPr>
            <a:r>
              <a:rPr lang="es-CO" sz="1800">
                <a:solidFill>
                  <a:schemeClr val="dk1"/>
                </a:solidFill>
                <a:latin typeface="Book Antiqua"/>
                <a:ea typeface="Book Antiqua"/>
                <a:cs typeface="Book Antiqua"/>
                <a:sym typeface="Book Antiqua"/>
              </a:rPr>
              <a:t> el 87%(30) personas están de acuerdo conque la App web podría mejorar la calidad del servicio y la atención de su estadía, solo el 10%(4) persona dijeron que no.</a:t>
            </a:r>
            <a:endParaRPr sz="1800">
              <a:solidFill>
                <a:schemeClr val="dk1"/>
              </a:solidFill>
              <a:latin typeface="Book Antiqua"/>
              <a:ea typeface="Book Antiqua"/>
              <a:cs typeface="Book Antiqua"/>
              <a:sym typeface="Book Antiqua"/>
            </a:endParaRPr>
          </a:p>
        </p:txBody>
      </p:sp>
    </p:spTree>
  </p:cSld>
  <p:clrMapOvr>
    <a:masterClrMapping/>
  </p:clrMapOvr>
</p:sld>
</file>

<file path=ppt/theme/theme1.xml><?xml version="1.0" encoding="utf-8"?>
<a:theme xmlns:a="http://schemas.openxmlformats.org/drawingml/2006/main" xmlns:r="http://schemas.openxmlformats.org/officeDocument/2006/relationships" name="Cartoné">
  <a:themeElements>
    <a:clrScheme name="Cartoné">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rtoné">
  <a:themeElements>
    <a:clrScheme name="Cartoné">
      <a:dk1>
        <a:srgbClr val="000000"/>
      </a:dk1>
      <a:lt1>
        <a:srgbClr val="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2020-06-11T03:02:58Z</dcterms:created>
  <dc:creator>DELL</dc:creator>
</cp:coreProperties>
</file>