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62" r:id="rId6"/>
    <p:sldId id="274" r:id="rId7"/>
    <p:sldId id="263" r:id="rId8"/>
    <p:sldId id="27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/>
    <p:restoredTop sz="94666"/>
  </p:normalViewPr>
  <p:slideViewPr>
    <p:cSldViewPr snapToGrid="0" snapToObjects="1">
      <p:cViewPr>
        <p:scale>
          <a:sx n="123" d="100"/>
          <a:sy n="123" d="100"/>
        </p:scale>
        <p:origin x="-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9T17:03:10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0,'61'0,"-6"0,-18 0,1 0,6 0,8 0,-5 0,5 0,-7 0,-1 0,1 0,0 0,-1 0,-6 0,5 0,-11 0,10 0,-10 0,11 0,-12 0,6 0,-1 0,-4 0,10 0,-10 0,11 0,-12 0,6 0,-7 0,0 0,6 0,-10 0,9 0,-10 0,5 0,-6 0,5 0,-10 0,9 0,-9 0,4 0,-5 0,-1 0,6 0,-4 0,4 0,1 0,-6 0,6 0,-1 0,1 0,6 0,0 0,0 0,0 0,6 0,-5 0,12 0,-5 0,0 0,-2 0,1 0,-6 0,0 0,-2 0,-10 0,9 0,-9 0,4 0,0 0,-4 0,4 0,0 0,-4 0,4 0,-5 0,5 0,-4 0,4 0,-5 0,-1 0,1 0,5 0,-4 0,4 0,-6 0,1 0,-5 0,3 0,0 0,1 0,1 0,-3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7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0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9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7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453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642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411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384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2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AF8F-81EE-AD4C-B33A-0EF5239B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776377"/>
            <a:ext cx="10318418" cy="4716999"/>
          </a:xfrm>
        </p:spPr>
        <p:txBody>
          <a:bodyPr/>
          <a:lstStyle/>
          <a:p>
            <a:r>
              <a:rPr lang="en-US" sz="6800" dirty="0"/>
              <a:t>policy cancellation Rate prediction</a:t>
            </a:r>
            <a:br>
              <a:rPr lang="en-US" sz="5000" dirty="0"/>
            </a:br>
            <a:r>
              <a:rPr lang="en-US" sz="5000" dirty="0"/>
              <a:t> </a:t>
            </a:r>
            <a:r>
              <a:rPr lang="en-US" sz="2400" dirty="0"/>
              <a:t>for  Kangaroo Auto Insurance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E7421-46B1-B340-BE90-EB4E7962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2273" y="5493376"/>
            <a:ext cx="10318418" cy="742279"/>
          </a:xfrm>
        </p:spPr>
        <p:txBody>
          <a:bodyPr>
            <a:normAutofit/>
          </a:bodyPr>
          <a:lstStyle/>
          <a:p>
            <a:r>
              <a:rPr lang="en-US" sz="1800" dirty="0"/>
              <a:t>Yunhao Huang, Xiaoxi Zhao</a:t>
            </a:r>
          </a:p>
          <a:p>
            <a:r>
              <a:rPr lang="en-US" sz="1800" dirty="0"/>
              <a:t> Hongye Jiang, Shuang Lu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F80-5694-9C4F-BFB1-03DAC1C4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531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LGB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E440-A405-184D-8A2A-74D738CE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7698"/>
            <a:ext cx="10178322" cy="4260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 Age, Premium per person,  Premium per adults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FAE13-0D5C-3D44-B1D8-6A153CCC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902279"/>
            <a:ext cx="9231265" cy="45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63E5-7572-5941-8832-A407203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91C3-2EF2-A148-A67A-3F8C9B0B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Credit Encoding,  year,  Sales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2B6B9-0C2F-0B4B-B31B-4D53B344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9312908" cy="45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EB2F-D7C2-B942-AB48-285BAEDF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619EE-284A-C741-B48F-A13CB3712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627" y="2478366"/>
            <a:ext cx="10250424" cy="26112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7EF2F-87DC-4240-8154-8529EEBF17C5}"/>
              </a:ext>
            </a:extLst>
          </p:cNvPr>
          <p:cNvSpPr txBox="1"/>
          <p:nvPr/>
        </p:nvSpPr>
        <p:spPr>
          <a:xfrm>
            <a:off x="1500997" y="5693434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                        Reference: https://</a:t>
            </a:r>
            <a:r>
              <a:rPr lang="en-US" sz="1300" dirty="0" err="1"/>
              <a:t>www.kaggle.com</a:t>
            </a:r>
            <a:r>
              <a:rPr lang="en-US" sz="1300" dirty="0"/>
              <a:t>/flennerhag/ml-ensemble-</a:t>
            </a:r>
            <a:r>
              <a:rPr lang="en-US" sz="1300" dirty="0" err="1"/>
              <a:t>scikit</a:t>
            </a:r>
            <a:r>
              <a:rPr lang="en-US" sz="1300" dirty="0"/>
              <a:t>-learn-style-ensemble-learning</a:t>
            </a:r>
          </a:p>
        </p:txBody>
      </p:sp>
    </p:spTree>
    <p:extLst>
      <p:ext uri="{BB962C8B-B14F-4D97-AF65-F5344CB8AC3E}">
        <p14:creationId xmlns:p14="http://schemas.microsoft.com/office/powerpoint/2010/main" val="116112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0E1-0667-144B-A4AE-BE5EF7D9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A19C-D822-AC40-A6C3-9FC0600F0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5474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Train AUC:  73.32%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Validation AUC:  73.10%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Test AUC:  72.775%</a:t>
            </a:r>
          </a:p>
        </p:txBody>
      </p:sp>
    </p:spTree>
    <p:extLst>
      <p:ext uri="{BB962C8B-B14F-4D97-AF65-F5344CB8AC3E}">
        <p14:creationId xmlns:p14="http://schemas.microsoft.com/office/powerpoint/2010/main" val="360697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14890-BB55-334D-A3D7-39150CEF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3" y="1473507"/>
            <a:ext cx="10106114" cy="4412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DAB6F7-263D-8D42-83B3-D3D50FD76ED6}"/>
                  </a:ext>
                </a:extLst>
              </p14:cNvPr>
              <p14:cNvContentPartPr/>
              <p14:nvPr/>
            </p14:nvContentPartPr>
            <p14:xfrm>
              <a:off x="2631093" y="3894644"/>
              <a:ext cx="9943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DAB6F7-263D-8D42-83B3-D3D50FD76E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7093" y="3786644"/>
                <a:ext cx="1101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49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7F0C-63F7-804C-977C-AE94F040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A7F7-F33A-C442-9A36-CED10E12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1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51DE-AE49-094E-A663-3CEB60C2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135A-A4E7-5B4C-AD6E-B8B20F48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NESS 2019 Statathon Competition on Kaggle.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retention model based on historical policy data for Kangaroo Auto Insurance Company.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Predict those</a:t>
            </a:r>
            <a:r>
              <a:rPr lang="zh-CN" altLang="en-US" sz="2400" dirty="0"/>
              <a:t> </a:t>
            </a:r>
            <a:r>
              <a:rPr lang="en-US" altLang="zh-CN" sz="2400" dirty="0"/>
              <a:t>house</a:t>
            </a:r>
            <a:r>
              <a:rPr lang="zh-CN" altLang="en-US" sz="2400" dirty="0"/>
              <a:t> </a:t>
            </a:r>
            <a:r>
              <a:rPr lang="en-US" altLang="zh-CN" sz="2400" dirty="0"/>
              <a:t>insurance</a:t>
            </a:r>
            <a:r>
              <a:rPr lang="en-US" sz="2400" dirty="0"/>
              <a:t> policies that are most likely to cancel as well as understand what variables are most influential in causing a policy cancellation.</a:t>
            </a:r>
          </a:p>
        </p:txBody>
      </p:sp>
    </p:spTree>
    <p:extLst>
      <p:ext uri="{BB962C8B-B14F-4D97-AF65-F5344CB8AC3E}">
        <p14:creationId xmlns:p14="http://schemas.microsoft.com/office/powerpoint/2010/main" val="25787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BFB0-99E2-F14F-B273-926E39CA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7222-24C3-CA41-96C9-55DF3D56C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64900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Train and test dataset have similar distributions for numerical variables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B25C88-6AD3-A341-8A8D-B34DE12A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2639683"/>
            <a:ext cx="4738129" cy="3901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13BF7-DB38-B44B-9633-2FFED34C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474" y="2639683"/>
            <a:ext cx="4854300" cy="39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89CB-0AB3-5F43-A8EA-40C5C28E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37415F-A50E-934A-B3A5-356469F31BD6}"/>
              </a:ext>
            </a:extLst>
          </p:cNvPr>
          <p:cNvSpPr txBox="1">
            <a:spLocks/>
          </p:cNvSpPr>
          <p:nvPr/>
        </p:nvSpPr>
        <p:spPr>
          <a:xfrm>
            <a:off x="1251678" y="1664900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Train and test dataset have similar distributions for categorical variables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95ECD-B534-D743-AE96-D1EDFD71C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2"/>
          <a:stretch/>
        </p:blipFill>
        <p:spPr>
          <a:xfrm>
            <a:off x="1251678" y="2777706"/>
            <a:ext cx="4869586" cy="3485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52D9D-CE30-2647-B020-BE54F8454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63"/>
          <a:stretch/>
        </p:blipFill>
        <p:spPr>
          <a:xfrm>
            <a:off x="6560414" y="2777706"/>
            <a:ext cx="4955446" cy="34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155C-854C-6143-A650-0EF7BDE0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Pre-possessing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2D0F-27C2-1240-9606-60A25464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59" y="1874517"/>
            <a:ext cx="10178322" cy="35935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Remove</a:t>
            </a:r>
            <a:r>
              <a:rPr lang="en-US" sz="2400" dirty="0"/>
              <a:t> outliers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NA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n-US" altLang="zh-CN" sz="2400" dirty="0"/>
              <a:t>(only</a:t>
            </a:r>
            <a:r>
              <a:rPr lang="zh-CN" altLang="en-US" sz="2400" dirty="0"/>
              <a:t> </a:t>
            </a:r>
            <a:r>
              <a:rPr lang="en-US" altLang="zh-CN" sz="2400" dirty="0"/>
              <a:t>0.3%</a:t>
            </a:r>
            <a:r>
              <a:rPr lang="zh-CN" altLang="en-US" sz="2400" dirty="0"/>
              <a:t> </a:t>
            </a: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outliers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NAs)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Bind additional dataset:  zip code and income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Fill NA values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test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n-US" sz="2400" dirty="0"/>
              <a:t>with </a:t>
            </a:r>
            <a:r>
              <a:rPr lang="en-US" altLang="zh-CN" sz="2400" dirty="0"/>
              <a:t>median</a:t>
            </a:r>
            <a:r>
              <a:rPr lang="en-US" sz="2400" dirty="0"/>
              <a:t> or mode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Mean encoding </a:t>
            </a:r>
            <a:r>
              <a:rPr lang="en-US" sz="2400" dirty="0"/>
              <a:t>with cross validation for categorical variables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Additional features: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premium / # of family members,  premium / # of adults,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827-1D43-BA48-8449-C974D684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Pre-possessing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3100" dirty="0"/>
              <a:t>Mean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311CE-5987-7D46-A3F1-3C12A2E3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91" y="2149939"/>
            <a:ext cx="4838041" cy="4120232"/>
          </a:xfrm>
        </p:spPr>
      </p:pic>
    </p:spTree>
    <p:extLst>
      <p:ext uri="{BB962C8B-B14F-4D97-AF65-F5344CB8AC3E}">
        <p14:creationId xmlns:p14="http://schemas.microsoft.com/office/powerpoint/2010/main" val="187425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7D6-068E-F443-A117-8DE4710F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2076-78DB-B34D-AC89-5F55D2F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964" y="2078967"/>
            <a:ext cx="10178322" cy="35935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XGB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LGB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Adaboost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3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2423-950C-4443-8345-15B714F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XGBoost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288D3-1D09-0541-86EE-22DBB43F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04"/>
            <a:ext cx="10178322" cy="424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 Mean by State,  Credit encoding,  Sales Channel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CB82D-747D-9349-9246-25344523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9402652" cy="449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6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2423-950C-4443-8345-15B714F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288D3-1D09-0541-86EE-22DBB43F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2204"/>
            <a:ext cx="10178322" cy="424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Most significant 3 variable:  Credit,  Sales Channel, 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0A7F0-1A71-5A49-A3AA-13EBED9F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4517"/>
            <a:ext cx="9361893" cy="46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5233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{5ED5E684-A685-E44A-BD90-A40F4BC5DCEA}tf10001071</Template>
  <TotalTime>214</TotalTime>
  <Words>253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policy cancellation Rate prediction  for  Kangaroo Auto Insurance Company</vt:lpstr>
      <vt:lpstr>Introduction</vt:lpstr>
      <vt:lpstr>exploratory data analysis </vt:lpstr>
      <vt:lpstr>exploratory data analysis </vt:lpstr>
      <vt:lpstr>Pre-possessing</vt:lpstr>
      <vt:lpstr>Pre-possessing     Mean encoding</vt:lpstr>
      <vt:lpstr>Modelling</vt:lpstr>
      <vt:lpstr>XGBoost</vt:lpstr>
      <vt:lpstr>Random Forest</vt:lpstr>
      <vt:lpstr>LGB </vt:lpstr>
      <vt:lpstr>Adaboost</vt:lpstr>
      <vt:lpstr>stacking</vt:lpstr>
      <vt:lpstr>Result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cancellation Rate prediction for  Kangaroo Auto Insurance Company</dc:title>
  <dc:creator>Microsoft Office User</dc:creator>
  <cp:lastModifiedBy>Yunhao Huang</cp:lastModifiedBy>
  <cp:revision>19</cp:revision>
  <dcterms:created xsi:type="dcterms:W3CDTF">2019-04-27T20:12:57Z</dcterms:created>
  <dcterms:modified xsi:type="dcterms:W3CDTF">2019-04-29T17:49:52Z</dcterms:modified>
</cp:coreProperties>
</file>