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21945600"/>
  <p:notesSz cx="6858000" cy="9144000"/>
  <p:embeddedFontLst>
    <p:embeddedFont>
      <p:font typeface="Nunito" pitchFamily="2" charset="77"/>
      <p:regular r:id="rId5"/>
      <p:bold r:id="rId6"/>
      <p:italic r:id="rId7"/>
      <p:boldItalic r:id="rId8"/>
    </p:embeddedFont>
    <p:embeddedFont>
      <p:font typeface="Nunito Black" pitchFamily="2" charset="77"/>
      <p:bold r:id="rId9"/>
      <p:italic r:id="rId10"/>
      <p:boldItalic r:id="rId11"/>
    </p:embeddedFont>
    <p:embeddedFont>
      <p:font typeface="Nunito ExtraBold" pitchFamily="2" charset="77"/>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6"/>
  </p:normalViewPr>
  <p:slideViewPr>
    <p:cSldViewPr snapToGrid="0">
      <p:cViewPr varScale="1">
        <p:scale>
          <a:sx n="32" d="100"/>
          <a:sy n="32" d="100"/>
        </p:scale>
        <p:origin x="168" y="160"/>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1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14fb2a52d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514fb2a52d_2_7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49" y="3176853"/>
            <a:ext cx="30674160" cy="8757760"/>
          </a:xfrm>
          <a:prstGeom prst="rect">
            <a:avLst/>
          </a:prstGeom>
        </p:spPr>
        <p:txBody>
          <a:bodyPr spcFirstLastPara="1" wrap="square" lIns="91425" tIns="91425" rIns="91425" bIns="91425" anchor="b" anchorCtr="0"/>
          <a:lstStyle>
            <a:lvl1pPr lvl="0" algn="ctr">
              <a:spcBef>
                <a:spcPts val="0"/>
              </a:spcBef>
              <a:spcAft>
                <a:spcPts val="0"/>
              </a:spcAft>
              <a:buSzPts val="5200"/>
              <a:buNone/>
              <a:defRPr sz="18720"/>
            </a:lvl1pPr>
            <a:lvl2pPr lvl="1" algn="ctr">
              <a:spcBef>
                <a:spcPts val="0"/>
              </a:spcBef>
              <a:spcAft>
                <a:spcPts val="0"/>
              </a:spcAft>
              <a:buSzPts val="5200"/>
              <a:buNone/>
              <a:defRPr sz="18720"/>
            </a:lvl2pPr>
            <a:lvl3pPr lvl="2" algn="ctr">
              <a:spcBef>
                <a:spcPts val="0"/>
              </a:spcBef>
              <a:spcAft>
                <a:spcPts val="0"/>
              </a:spcAft>
              <a:buSzPts val="5200"/>
              <a:buNone/>
              <a:defRPr sz="18720"/>
            </a:lvl3pPr>
            <a:lvl4pPr lvl="3" algn="ctr">
              <a:spcBef>
                <a:spcPts val="0"/>
              </a:spcBef>
              <a:spcAft>
                <a:spcPts val="0"/>
              </a:spcAft>
              <a:buSzPts val="5200"/>
              <a:buNone/>
              <a:defRPr sz="18720"/>
            </a:lvl4pPr>
            <a:lvl5pPr lvl="4" algn="ctr">
              <a:spcBef>
                <a:spcPts val="0"/>
              </a:spcBef>
              <a:spcAft>
                <a:spcPts val="0"/>
              </a:spcAft>
              <a:buSzPts val="5200"/>
              <a:buNone/>
              <a:defRPr sz="18720"/>
            </a:lvl5pPr>
            <a:lvl6pPr lvl="5" algn="ctr">
              <a:spcBef>
                <a:spcPts val="0"/>
              </a:spcBef>
              <a:spcAft>
                <a:spcPts val="0"/>
              </a:spcAft>
              <a:buSzPts val="5200"/>
              <a:buNone/>
              <a:defRPr sz="18720"/>
            </a:lvl6pPr>
            <a:lvl7pPr lvl="6" algn="ctr">
              <a:spcBef>
                <a:spcPts val="0"/>
              </a:spcBef>
              <a:spcAft>
                <a:spcPts val="0"/>
              </a:spcAft>
              <a:buSzPts val="5200"/>
              <a:buNone/>
              <a:defRPr sz="18720"/>
            </a:lvl7pPr>
            <a:lvl8pPr lvl="7" algn="ctr">
              <a:spcBef>
                <a:spcPts val="0"/>
              </a:spcBef>
              <a:spcAft>
                <a:spcPts val="0"/>
              </a:spcAft>
              <a:buSzPts val="5200"/>
              <a:buNone/>
              <a:defRPr sz="18720"/>
            </a:lvl8pPr>
            <a:lvl9pPr lvl="8" algn="ctr">
              <a:spcBef>
                <a:spcPts val="0"/>
              </a:spcBef>
              <a:spcAft>
                <a:spcPts val="0"/>
              </a:spcAft>
              <a:buSzPts val="5200"/>
              <a:buNone/>
              <a:defRPr sz="18720"/>
            </a:lvl9pPr>
          </a:lstStyle>
          <a:p>
            <a:endParaRPr/>
          </a:p>
        </p:txBody>
      </p:sp>
      <p:sp>
        <p:nvSpPr>
          <p:cNvPr id="11" name="Google Shape;11;p2"/>
          <p:cNvSpPr txBox="1">
            <a:spLocks noGrp="1"/>
          </p:cNvSpPr>
          <p:nvPr>
            <p:ph type="subTitle" idx="1"/>
          </p:nvPr>
        </p:nvSpPr>
        <p:spPr>
          <a:xfrm>
            <a:off x="1122120" y="12092267"/>
            <a:ext cx="30674160" cy="338176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10080"/>
            </a:lvl1pPr>
            <a:lvl2pPr lvl="1" algn="ctr">
              <a:lnSpc>
                <a:spcPct val="100000"/>
              </a:lnSpc>
              <a:spcBef>
                <a:spcPts val="0"/>
              </a:spcBef>
              <a:spcAft>
                <a:spcPts val="0"/>
              </a:spcAft>
              <a:buSzPts val="2800"/>
              <a:buNone/>
              <a:defRPr sz="10080"/>
            </a:lvl2pPr>
            <a:lvl3pPr lvl="2" algn="ctr">
              <a:lnSpc>
                <a:spcPct val="100000"/>
              </a:lnSpc>
              <a:spcBef>
                <a:spcPts val="0"/>
              </a:spcBef>
              <a:spcAft>
                <a:spcPts val="0"/>
              </a:spcAft>
              <a:buSzPts val="2800"/>
              <a:buNone/>
              <a:defRPr sz="10080"/>
            </a:lvl3pPr>
            <a:lvl4pPr lvl="3" algn="ctr">
              <a:lnSpc>
                <a:spcPct val="100000"/>
              </a:lnSpc>
              <a:spcBef>
                <a:spcPts val="0"/>
              </a:spcBef>
              <a:spcAft>
                <a:spcPts val="0"/>
              </a:spcAft>
              <a:buSzPts val="2800"/>
              <a:buNone/>
              <a:defRPr sz="10080"/>
            </a:lvl4pPr>
            <a:lvl5pPr lvl="4" algn="ctr">
              <a:lnSpc>
                <a:spcPct val="100000"/>
              </a:lnSpc>
              <a:spcBef>
                <a:spcPts val="0"/>
              </a:spcBef>
              <a:spcAft>
                <a:spcPts val="0"/>
              </a:spcAft>
              <a:buSzPts val="2800"/>
              <a:buNone/>
              <a:defRPr sz="10080"/>
            </a:lvl5pPr>
            <a:lvl6pPr lvl="5" algn="ctr">
              <a:lnSpc>
                <a:spcPct val="100000"/>
              </a:lnSpc>
              <a:spcBef>
                <a:spcPts val="0"/>
              </a:spcBef>
              <a:spcAft>
                <a:spcPts val="0"/>
              </a:spcAft>
              <a:buSzPts val="2800"/>
              <a:buNone/>
              <a:defRPr sz="10080"/>
            </a:lvl6pPr>
            <a:lvl7pPr lvl="6" algn="ctr">
              <a:lnSpc>
                <a:spcPct val="100000"/>
              </a:lnSpc>
              <a:spcBef>
                <a:spcPts val="0"/>
              </a:spcBef>
              <a:spcAft>
                <a:spcPts val="0"/>
              </a:spcAft>
              <a:buSzPts val="2800"/>
              <a:buNone/>
              <a:defRPr sz="10080"/>
            </a:lvl7pPr>
            <a:lvl8pPr lvl="7" algn="ctr">
              <a:lnSpc>
                <a:spcPct val="100000"/>
              </a:lnSpc>
              <a:spcBef>
                <a:spcPts val="0"/>
              </a:spcBef>
              <a:spcAft>
                <a:spcPts val="0"/>
              </a:spcAft>
              <a:buSzPts val="2800"/>
              <a:buNone/>
              <a:defRPr sz="10080"/>
            </a:lvl8pPr>
            <a:lvl9pPr lvl="8" algn="ctr">
              <a:lnSpc>
                <a:spcPct val="100000"/>
              </a:lnSpc>
              <a:spcBef>
                <a:spcPts val="0"/>
              </a:spcBef>
              <a:spcAft>
                <a:spcPts val="0"/>
              </a:spcAft>
              <a:buSzPts val="2800"/>
              <a:buNone/>
              <a:defRPr sz="10080"/>
            </a:lvl9pPr>
          </a:lstStyle>
          <a:p>
            <a:endParaRPr/>
          </a:p>
        </p:txBody>
      </p:sp>
      <p:sp>
        <p:nvSpPr>
          <p:cNvPr id="12" name="Google Shape;12;p2"/>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4719467"/>
            <a:ext cx="30674160" cy="8377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43200"/>
            </a:lvl1pPr>
            <a:lvl2pPr lvl="1" algn="ctr">
              <a:spcBef>
                <a:spcPts val="0"/>
              </a:spcBef>
              <a:spcAft>
                <a:spcPts val="0"/>
              </a:spcAft>
              <a:buSzPts val="12000"/>
              <a:buNone/>
              <a:defRPr sz="43200"/>
            </a:lvl2pPr>
            <a:lvl3pPr lvl="2" algn="ctr">
              <a:spcBef>
                <a:spcPts val="0"/>
              </a:spcBef>
              <a:spcAft>
                <a:spcPts val="0"/>
              </a:spcAft>
              <a:buSzPts val="12000"/>
              <a:buNone/>
              <a:defRPr sz="43200"/>
            </a:lvl3pPr>
            <a:lvl4pPr lvl="3" algn="ctr">
              <a:spcBef>
                <a:spcPts val="0"/>
              </a:spcBef>
              <a:spcAft>
                <a:spcPts val="0"/>
              </a:spcAft>
              <a:buSzPts val="12000"/>
              <a:buNone/>
              <a:defRPr sz="43200"/>
            </a:lvl4pPr>
            <a:lvl5pPr lvl="4" algn="ctr">
              <a:spcBef>
                <a:spcPts val="0"/>
              </a:spcBef>
              <a:spcAft>
                <a:spcPts val="0"/>
              </a:spcAft>
              <a:buSzPts val="12000"/>
              <a:buNone/>
              <a:defRPr sz="43200"/>
            </a:lvl5pPr>
            <a:lvl6pPr lvl="5" algn="ctr">
              <a:spcBef>
                <a:spcPts val="0"/>
              </a:spcBef>
              <a:spcAft>
                <a:spcPts val="0"/>
              </a:spcAft>
              <a:buSzPts val="12000"/>
              <a:buNone/>
              <a:defRPr sz="43200"/>
            </a:lvl6pPr>
            <a:lvl7pPr lvl="6" algn="ctr">
              <a:spcBef>
                <a:spcPts val="0"/>
              </a:spcBef>
              <a:spcAft>
                <a:spcPts val="0"/>
              </a:spcAft>
              <a:buSzPts val="12000"/>
              <a:buNone/>
              <a:defRPr sz="43200"/>
            </a:lvl7pPr>
            <a:lvl8pPr lvl="7" algn="ctr">
              <a:spcBef>
                <a:spcPts val="0"/>
              </a:spcBef>
              <a:spcAft>
                <a:spcPts val="0"/>
              </a:spcAft>
              <a:buSzPts val="12000"/>
              <a:buNone/>
              <a:defRPr sz="43200"/>
            </a:lvl8pPr>
            <a:lvl9pPr lvl="8" algn="ctr">
              <a:spcBef>
                <a:spcPts val="0"/>
              </a:spcBef>
              <a:spcAft>
                <a:spcPts val="0"/>
              </a:spcAft>
              <a:buSzPts val="12000"/>
              <a:buNone/>
              <a:defRPr sz="43200"/>
            </a:lvl9pPr>
          </a:lstStyle>
          <a:p>
            <a:r>
              <a:t>xx%</a:t>
            </a:r>
          </a:p>
        </p:txBody>
      </p:sp>
      <p:sp>
        <p:nvSpPr>
          <p:cNvPr id="46" name="Google Shape;46;p11"/>
          <p:cNvSpPr txBox="1">
            <a:spLocks noGrp="1"/>
          </p:cNvSpPr>
          <p:nvPr>
            <p:ph type="body" idx="1"/>
          </p:nvPr>
        </p:nvSpPr>
        <p:spPr>
          <a:xfrm>
            <a:off x="1122120" y="13449493"/>
            <a:ext cx="30674160" cy="5550080"/>
          </a:xfrm>
          <a:prstGeom prst="rect">
            <a:avLst/>
          </a:prstGeom>
        </p:spPr>
        <p:txBody>
          <a:bodyPr spcFirstLastPara="1" wrap="square" lIns="91425" tIns="91425" rIns="91425" bIns="91425" anchor="t" anchorCtr="0"/>
          <a:lstStyle>
            <a:lvl1pPr marL="1645920" lvl="0" indent="-1234440" algn="ctr">
              <a:spcBef>
                <a:spcPts val="0"/>
              </a:spcBef>
              <a:spcAft>
                <a:spcPts val="0"/>
              </a:spcAft>
              <a:buSzPts val="1800"/>
              <a:buChar char="●"/>
              <a:defRPr/>
            </a:lvl1pPr>
            <a:lvl2pPr marL="3291840" lvl="1" indent="-1143000" algn="ctr">
              <a:spcBef>
                <a:spcPts val="5760"/>
              </a:spcBef>
              <a:spcAft>
                <a:spcPts val="0"/>
              </a:spcAft>
              <a:buSzPts val="1400"/>
              <a:buChar char="○"/>
              <a:defRPr/>
            </a:lvl2pPr>
            <a:lvl3pPr marL="4937760" lvl="2" indent="-1143000" algn="ctr">
              <a:spcBef>
                <a:spcPts val="5760"/>
              </a:spcBef>
              <a:spcAft>
                <a:spcPts val="0"/>
              </a:spcAft>
              <a:buSzPts val="1400"/>
              <a:buChar char="■"/>
              <a:defRPr/>
            </a:lvl3pPr>
            <a:lvl4pPr marL="6583680" lvl="3" indent="-1143000" algn="ctr">
              <a:spcBef>
                <a:spcPts val="5760"/>
              </a:spcBef>
              <a:spcAft>
                <a:spcPts val="0"/>
              </a:spcAft>
              <a:buSzPts val="1400"/>
              <a:buChar char="●"/>
              <a:defRPr/>
            </a:lvl4pPr>
            <a:lvl5pPr marL="8229600" lvl="4" indent="-1143000" algn="ctr">
              <a:spcBef>
                <a:spcPts val="5760"/>
              </a:spcBef>
              <a:spcAft>
                <a:spcPts val="0"/>
              </a:spcAft>
              <a:buSzPts val="1400"/>
              <a:buChar char="○"/>
              <a:defRPr/>
            </a:lvl5pPr>
            <a:lvl6pPr marL="9875520" lvl="5" indent="-1143000" algn="ctr">
              <a:spcBef>
                <a:spcPts val="5760"/>
              </a:spcBef>
              <a:spcAft>
                <a:spcPts val="0"/>
              </a:spcAft>
              <a:buSzPts val="1400"/>
              <a:buChar char="■"/>
              <a:defRPr/>
            </a:lvl6pPr>
            <a:lvl7pPr marL="11521440" lvl="6" indent="-1143000" algn="ctr">
              <a:spcBef>
                <a:spcPts val="5760"/>
              </a:spcBef>
              <a:spcAft>
                <a:spcPts val="0"/>
              </a:spcAft>
              <a:buSzPts val="1400"/>
              <a:buChar char="●"/>
              <a:defRPr/>
            </a:lvl7pPr>
            <a:lvl8pPr marL="13167360" lvl="7" indent="-1143000" algn="ctr">
              <a:spcBef>
                <a:spcPts val="5760"/>
              </a:spcBef>
              <a:spcAft>
                <a:spcPts val="0"/>
              </a:spcAft>
              <a:buSzPts val="1400"/>
              <a:buChar char="○"/>
              <a:defRPr/>
            </a:lvl8pPr>
            <a:lvl9pPr marL="14813280" lvl="8" indent="-1143000" algn="ctr">
              <a:spcBef>
                <a:spcPts val="5760"/>
              </a:spcBef>
              <a:spcAft>
                <a:spcPts val="5760"/>
              </a:spcAft>
              <a:buSzPts val="1400"/>
              <a:buChar char="■"/>
              <a:defRPr/>
            </a:lvl9pPr>
          </a:lstStyle>
          <a:p>
            <a:endParaRPr/>
          </a:p>
        </p:txBody>
      </p:sp>
      <p:sp>
        <p:nvSpPr>
          <p:cNvPr id="47" name="Google Shape;47;p11"/>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2469355" y="6817783"/>
            <a:ext cx="27979690" cy="4703232"/>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62" name="Google Shape;62;p14"/>
          <p:cNvSpPr txBox="1">
            <a:spLocks noGrp="1"/>
          </p:cNvSpPr>
          <p:nvPr>
            <p:ph type="subTitle" idx="1"/>
          </p:nvPr>
        </p:nvSpPr>
        <p:spPr>
          <a:xfrm>
            <a:off x="4937523" y="12435420"/>
            <a:ext cx="23043355" cy="5609169"/>
          </a:xfrm>
          <a:prstGeom prst="rect">
            <a:avLst/>
          </a:prstGeom>
          <a:noFill/>
          <a:ln>
            <a:noFill/>
          </a:ln>
        </p:spPr>
        <p:txBody>
          <a:bodyPr spcFirstLastPara="1" wrap="square" lIns="123825" tIns="61900" rIns="123825" bIns="61900" anchor="t" anchorCtr="0"/>
          <a:lstStyle>
            <a:lvl1pPr lvl="0" algn="ctr">
              <a:spcBef>
                <a:spcPts val="2160"/>
              </a:spcBef>
              <a:spcAft>
                <a:spcPts val="0"/>
              </a:spcAft>
              <a:buClr>
                <a:schemeClr val="dk1"/>
              </a:buClr>
              <a:buSzPts val="2900"/>
              <a:buFont typeface="Arial"/>
              <a:buNone/>
              <a:defRPr/>
            </a:lvl1pPr>
            <a:lvl2pPr lvl="1" algn="ctr">
              <a:spcBef>
                <a:spcPts val="1800"/>
              </a:spcBef>
              <a:spcAft>
                <a:spcPts val="0"/>
              </a:spcAft>
              <a:buClr>
                <a:schemeClr val="dk1"/>
              </a:buClr>
              <a:buSzPts val="2500"/>
              <a:buFont typeface="Arial"/>
              <a:buNone/>
              <a:defRPr/>
            </a:lvl2pPr>
            <a:lvl3pPr lvl="2" algn="ctr">
              <a:spcBef>
                <a:spcPts val="1440"/>
              </a:spcBef>
              <a:spcAft>
                <a:spcPts val="0"/>
              </a:spcAft>
              <a:buClr>
                <a:schemeClr val="dk1"/>
              </a:buClr>
              <a:buSzPts val="2200"/>
              <a:buFont typeface="Arial"/>
              <a:buNone/>
              <a:defRPr/>
            </a:lvl3pPr>
            <a:lvl4pPr lvl="3" algn="ctr">
              <a:spcBef>
                <a:spcPts val="1440"/>
              </a:spcBef>
              <a:spcAft>
                <a:spcPts val="0"/>
              </a:spcAft>
              <a:buClr>
                <a:schemeClr val="dk1"/>
              </a:buClr>
              <a:buSzPts val="1800"/>
              <a:buFont typeface="Arial"/>
              <a:buNone/>
              <a:defRPr/>
            </a:lvl4pPr>
            <a:lvl5pPr lvl="4" algn="ctr">
              <a:spcBef>
                <a:spcPts val="1440"/>
              </a:spcBef>
              <a:spcAft>
                <a:spcPts val="0"/>
              </a:spcAft>
              <a:buClr>
                <a:schemeClr val="dk1"/>
              </a:buClr>
              <a:buSzPts val="1800"/>
              <a:buFont typeface="Arial"/>
              <a:buNone/>
              <a:defRPr/>
            </a:lvl5pPr>
            <a:lvl6pPr lvl="5" algn="ctr">
              <a:spcBef>
                <a:spcPts val="1440"/>
              </a:spcBef>
              <a:spcAft>
                <a:spcPts val="0"/>
              </a:spcAft>
              <a:buClr>
                <a:schemeClr val="dk1"/>
              </a:buClr>
              <a:buSzPts val="1800"/>
              <a:buFont typeface="Arial"/>
              <a:buNone/>
              <a:defRPr/>
            </a:lvl6pPr>
            <a:lvl7pPr lvl="6" algn="ctr">
              <a:spcBef>
                <a:spcPts val="1440"/>
              </a:spcBef>
              <a:spcAft>
                <a:spcPts val="0"/>
              </a:spcAft>
              <a:buClr>
                <a:schemeClr val="dk1"/>
              </a:buClr>
              <a:buSzPts val="1800"/>
              <a:buFont typeface="Arial"/>
              <a:buNone/>
              <a:defRPr/>
            </a:lvl7pPr>
            <a:lvl8pPr lvl="7" algn="ctr">
              <a:spcBef>
                <a:spcPts val="1440"/>
              </a:spcBef>
              <a:spcAft>
                <a:spcPts val="0"/>
              </a:spcAft>
              <a:buClr>
                <a:schemeClr val="dk1"/>
              </a:buClr>
              <a:buSzPts val="1800"/>
              <a:buFont typeface="Arial"/>
              <a:buNone/>
              <a:defRPr/>
            </a:lvl8pPr>
            <a:lvl9pPr lvl="8" algn="ctr">
              <a:spcBef>
                <a:spcPts val="1440"/>
              </a:spcBef>
              <a:spcAft>
                <a:spcPts val="0"/>
              </a:spcAft>
              <a:buClr>
                <a:schemeClr val="dk1"/>
              </a:buClr>
              <a:buSzPts val="1800"/>
              <a:buFont typeface="Arial"/>
              <a:buNone/>
              <a:defRPr/>
            </a:lvl9pPr>
          </a:lstStyle>
          <a:p>
            <a:endParaRPr/>
          </a:p>
        </p:txBody>
      </p:sp>
      <p:sp>
        <p:nvSpPr>
          <p:cNvPr id="63" name="Google Shape;63;p14"/>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64" name="Google Shape;64;p14"/>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65" name="Google Shape;65;p14"/>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600327" y="14102295"/>
            <a:ext cx="27980878" cy="4358217"/>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sz="2520" b="1" cap="none"/>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74" name="Google Shape;74;p16"/>
          <p:cNvSpPr txBox="1">
            <a:spLocks noGrp="1"/>
          </p:cNvSpPr>
          <p:nvPr>
            <p:ph type="body" idx="1"/>
          </p:nvPr>
        </p:nvSpPr>
        <p:spPr>
          <a:xfrm>
            <a:off x="2600327" y="9301694"/>
            <a:ext cx="27980878" cy="4800602"/>
          </a:xfrm>
          <a:prstGeom prst="rect">
            <a:avLst/>
          </a:prstGeom>
          <a:noFill/>
          <a:ln>
            <a:noFill/>
          </a:ln>
        </p:spPr>
        <p:txBody>
          <a:bodyPr spcFirstLastPara="1" wrap="square" lIns="123825" tIns="61900" rIns="123825" bIns="61900" anchor="b" anchorCtr="0"/>
          <a:lstStyle>
            <a:lvl1pPr marL="1645920" lvl="0" indent="-822960" algn="l">
              <a:spcBef>
                <a:spcPts val="360"/>
              </a:spcBef>
              <a:spcAft>
                <a:spcPts val="0"/>
              </a:spcAft>
              <a:buClr>
                <a:schemeClr val="dk1"/>
              </a:buClr>
              <a:buSzPts val="400"/>
              <a:buFont typeface="Arial"/>
              <a:buNone/>
              <a:defRPr sz="1440"/>
            </a:lvl1pPr>
            <a:lvl2pPr marL="3291840" lvl="1" indent="-822960" algn="l">
              <a:spcBef>
                <a:spcPts val="360"/>
              </a:spcBef>
              <a:spcAft>
                <a:spcPts val="0"/>
              </a:spcAft>
              <a:buClr>
                <a:schemeClr val="dk1"/>
              </a:buClr>
              <a:buSzPts val="300"/>
              <a:buFont typeface="Arial"/>
              <a:buNone/>
              <a:defRPr sz="1080"/>
            </a:lvl2pPr>
            <a:lvl3pPr marL="4937760" lvl="2" indent="-822960" algn="l">
              <a:spcBef>
                <a:spcPts val="360"/>
              </a:spcBef>
              <a:spcAft>
                <a:spcPts val="0"/>
              </a:spcAft>
              <a:buClr>
                <a:schemeClr val="dk1"/>
              </a:buClr>
              <a:buSzPts val="300"/>
              <a:buFont typeface="Arial"/>
              <a:buNone/>
              <a:defRPr sz="1080"/>
            </a:lvl3pPr>
            <a:lvl4pPr marL="6583680" lvl="3" indent="-822960" algn="l">
              <a:spcBef>
                <a:spcPts val="0"/>
              </a:spcBef>
              <a:spcAft>
                <a:spcPts val="0"/>
              </a:spcAft>
              <a:buClr>
                <a:schemeClr val="dk1"/>
              </a:buClr>
              <a:buSzPts val="200"/>
              <a:buFont typeface="Arial"/>
              <a:buNone/>
              <a:defRPr sz="720"/>
            </a:lvl4pPr>
            <a:lvl5pPr marL="8229600" lvl="4" indent="-822960" algn="l">
              <a:spcBef>
                <a:spcPts val="0"/>
              </a:spcBef>
              <a:spcAft>
                <a:spcPts val="0"/>
              </a:spcAft>
              <a:buClr>
                <a:schemeClr val="dk1"/>
              </a:buClr>
              <a:buSzPts val="200"/>
              <a:buFont typeface="Arial"/>
              <a:buNone/>
              <a:defRPr sz="720"/>
            </a:lvl5pPr>
            <a:lvl6pPr marL="9875520" lvl="5" indent="-822960" algn="l">
              <a:spcBef>
                <a:spcPts val="0"/>
              </a:spcBef>
              <a:spcAft>
                <a:spcPts val="0"/>
              </a:spcAft>
              <a:buClr>
                <a:schemeClr val="dk1"/>
              </a:buClr>
              <a:buSzPts val="200"/>
              <a:buFont typeface="Arial"/>
              <a:buNone/>
              <a:defRPr sz="720"/>
            </a:lvl6pPr>
            <a:lvl7pPr marL="11521440" lvl="6" indent="-822960" algn="l">
              <a:spcBef>
                <a:spcPts val="0"/>
              </a:spcBef>
              <a:spcAft>
                <a:spcPts val="0"/>
              </a:spcAft>
              <a:buClr>
                <a:schemeClr val="dk1"/>
              </a:buClr>
              <a:buSzPts val="200"/>
              <a:buFont typeface="Arial"/>
              <a:buNone/>
              <a:defRPr sz="720"/>
            </a:lvl7pPr>
            <a:lvl8pPr marL="13167360" lvl="7" indent="-822960" algn="l">
              <a:spcBef>
                <a:spcPts val="0"/>
              </a:spcBef>
              <a:spcAft>
                <a:spcPts val="0"/>
              </a:spcAft>
              <a:buClr>
                <a:schemeClr val="dk1"/>
              </a:buClr>
              <a:buSzPts val="200"/>
              <a:buFont typeface="Arial"/>
              <a:buNone/>
              <a:defRPr sz="720"/>
            </a:lvl8pPr>
            <a:lvl9pPr marL="14813280" lvl="8" indent="-822960" algn="l">
              <a:spcBef>
                <a:spcPts val="0"/>
              </a:spcBef>
              <a:spcAft>
                <a:spcPts val="0"/>
              </a:spcAft>
              <a:buClr>
                <a:schemeClr val="dk1"/>
              </a:buClr>
              <a:buSzPts val="200"/>
              <a:buFont typeface="Arial"/>
              <a:buNone/>
              <a:defRPr sz="720"/>
            </a:lvl9pPr>
          </a:lstStyle>
          <a:p>
            <a:endParaRPr/>
          </a:p>
        </p:txBody>
      </p:sp>
      <p:sp>
        <p:nvSpPr>
          <p:cNvPr id="75" name="Google Shape;75;p16"/>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76" name="Google Shape;76;p16"/>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77" name="Google Shape;77;p16"/>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646637" y="879475"/>
            <a:ext cx="29626322" cy="3657600"/>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80" name="Google Shape;80;p17"/>
          <p:cNvSpPr txBox="1">
            <a:spLocks noGrp="1"/>
          </p:cNvSpPr>
          <p:nvPr>
            <p:ph type="body" idx="1"/>
          </p:nvPr>
        </p:nvSpPr>
        <p:spPr>
          <a:xfrm>
            <a:off x="1646638" y="5121276"/>
            <a:ext cx="14755417" cy="14483294"/>
          </a:xfrm>
          <a:prstGeom prst="rect">
            <a:avLst/>
          </a:prstGeom>
          <a:noFill/>
          <a:ln>
            <a:noFill/>
          </a:ln>
        </p:spPr>
        <p:txBody>
          <a:bodyPr spcFirstLastPara="1" wrap="square" lIns="123825" tIns="61900" rIns="123825" bIns="61900" anchor="t" anchorCtr="0"/>
          <a:lstStyle>
            <a:lvl1pPr marL="1645920" lvl="0" indent="-937260" algn="l">
              <a:spcBef>
                <a:spcPts val="360"/>
              </a:spcBef>
              <a:spcAft>
                <a:spcPts val="0"/>
              </a:spcAft>
              <a:buClr>
                <a:schemeClr val="dk1"/>
              </a:buClr>
              <a:buSzPts val="500"/>
              <a:buFont typeface="Arial"/>
              <a:buChar char="•"/>
              <a:defRPr sz="1800"/>
            </a:lvl1pPr>
            <a:lvl2pPr marL="3291840" lvl="1" indent="-914400" algn="l">
              <a:spcBef>
                <a:spcPts val="360"/>
              </a:spcBef>
              <a:spcAft>
                <a:spcPts val="0"/>
              </a:spcAft>
              <a:buClr>
                <a:schemeClr val="dk1"/>
              </a:buClr>
              <a:buSzPts val="400"/>
              <a:buFont typeface="Arial"/>
              <a:buChar char="–"/>
              <a:defRPr sz="1440"/>
            </a:lvl2pPr>
            <a:lvl3pPr marL="4937760" lvl="2" indent="-914400" algn="l">
              <a:spcBef>
                <a:spcPts val="360"/>
              </a:spcBef>
              <a:spcAft>
                <a:spcPts val="0"/>
              </a:spcAft>
              <a:buClr>
                <a:schemeClr val="dk1"/>
              </a:buClr>
              <a:buSzPts val="400"/>
              <a:buFont typeface="Arial"/>
              <a:buChar char="•"/>
              <a:defRPr sz="1440"/>
            </a:lvl3pPr>
            <a:lvl4pPr marL="6583680" lvl="3" indent="-891540" algn="l">
              <a:spcBef>
                <a:spcPts val="360"/>
              </a:spcBef>
              <a:spcAft>
                <a:spcPts val="0"/>
              </a:spcAft>
              <a:buClr>
                <a:schemeClr val="dk1"/>
              </a:buClr>
              <a:buSzPts val="300"/>
              <a:buFont typeface="Arial"/>
              <a:buChar char="–"/>
              <a:defRPr sz="1080"/>
            </a:lvl4pPr>
            <a:lvl5pPr marL="8229600" lvl="4" indent="-891540" algn="l">
              <a:spcBef>
                <a:spcPts val="360"/>
              </a:spcBef>
              <a:spcAft>
                <a:spcPts val="0"/>
              </a:spcAft>
              <a:buClr>
                <a:schemeClr val="dk1"/>
              </a:buClr>
              <a:buSzPts val="300"/>
              <a:buFont typeface="Arial"/>
              <a:buChar char="»"/>
              <a:defRPr sz="1080"/>
            </a:lvl5pPr>
            <a:lvl6pPr marL="9875520" lvl="5" indent="-891540" algn="l">
              <a:spcBef>
                <a:spcPts val="360"/>
              </a:spcBef>
              <a:spcAft>
                <a:spcPts val="0"/>
              </a:spcAft>
              <a:buClr>
                <a:schemeClr val="dk1"/>
              </a:buClr>
              <a:buSzPts val="300"/>
              <a:buFont typeface="Arial"/>
              <a:buChar char="»"/>
              <a:defRPr sz="1080"/>
            </a:lvl6pPr>
            <a:lvl7pPr marL="11521440" lvl="6" indent="-891540" algn="l">
              <a:spcBef>
                <a:spcPts val="360"/>
              </a:spcBef>
              <a:spcAft>
                <a:spcPts val="0"/>
              </a:spcAft>
              <a:buClr>
                <a:schemeClr val="dk1"/>
              </a:buClr>
              <a:buSzPts val="300"/>
              <a:buFont typeface="Arial"/>
              <a:buChar char="»"/>
              <a:defRPr sz="1080"/>
            </a:lvl7pPr>
            <a:lvl8pPr marL="13167360" lvl="7" indent="-891540" algn="l">
              <a:spcBef>
                <a:spcPts val="360"/>
              </a:spcBef>
              <a:spcAft>
                <a:spcPts val="0"/>
              </a:spcAft>
              <a:buClr>
                <a:schemeClr val="dk1"/>
              </a:buClr>
              <a:buSzPts val="300"/>
              <a:buFont typeface="Arial"/>
              <a:buChar char="»"/>
              <a:defRPr sz="1080"/>
            </a:lvl8pPr>
            <a:lvl9pPr marL="14813280" lvl="8" indent="-891540" algn="l">
              <a:spcBef>
                <a:spcPts val="360"/>
              </a:spcBef>
              <a:spcAft>
                <a:spcPts val="0"/>
              </a:spcAft>
              <a:buClr>
                <a:schemeClr val="dk1"/>
              </a:buClr>
              <a:buSzPts val="300"/>
              <a:buFont typeface="Arial"/>
              <a:buChar char="»"/>
              <a:defRPr sz="1080"/>
            </a:lvl9pPr>
          </a:lstStyle>
          <a:p>
            <a:endParaRPr/>
          </a:p>
        </p:txBody>
      </p:sp>
      <p:sp>
        <p:nvSpPr>
          <p:cNvPr id="81" name="Google Shape;81;p17"/>
          <p:cNvSpPr txBox="1">
            <a:spLocks noGrp="1"/>
          </p:cNvSpPr>
          <p:nvPr>
            <p:ph type="body" idx="2"/>
          </p:nvPr>
        </p:nvSpPr>
        <p:spPr>
          <a:xfrm>
            <a:off x="16516352" y="5121276"/>
            <a:ext cx="14756605" cy="14483294"/>
          </a:xfrm>
          <a:prstGeom prst="rect">
            <a:avLst/>
          </a:prstGeom>
          <a:noFill/>
          <a:ln>
            <a:noFill/>
          </a:ln>
        </p:spPr>
        <p:txBody>
          <a:bodyPr spcFirstLastPara="1" wrap="square" lIns="123825" tIns="61900" rIns="123825" bIns="61900" anchor="t" anchorCtr="0"/>
          <a:lstStyle>
            <a:lvl1pPr marL="1645920" lvl="0" indent="-937260" algn="l">
              <a:spcBef>
                <a:spcPts val="360"/>
              </a:spcBef>
              <a:spcAft>
                <a:spcPts val="0"/>
              </a:spcAft>
              <a:buClr>
                <a:schemeClr val="dk1"/>
              </a:buClr>
              <a:buSzPts val="500"/>
              <a:buFont typeface="Arial"/>
              <a:buChar char="•"/>
              <a:defRPr sz="1800"/>
            </a:lvl1pPr>
            <a:lvl2pPr marL="3291840" lvl="1" indent="-914400" algn="l">
              <a:spcBef>
                <a:spcPts val="360"/>
              </a:spcBef>
              <a:spcAft>
                <a:spcPts val="0"/>
              </a:spcAft>
              <a:buClr>
                <a:schemeClr val="dk1"/>
              </a:buClr>
              <a:buSzPts val="400"/>
              <a:buFont typeface="Arial"/>
              <a:buChar char="–"/>
              <a:defRPr sz="1440"/>
            </a:lvl2pPr>
            <a:lvl3pPr marL="4937760" lvl="2" indent="-914400" algn="l">
              <a:spcBef>
                <a:spcPts val="360"/>
              </a:spcBef>
              <a:spcAft>
                <a:spcPts val="0"/>
              </a:spcAft>
              <a:buClr>
                <a:schemeClr val="dk1"/>
              </a:buClr>
              <a:buSzPts val="400"/>
              <a:buFont typeface="Arial"/>
              <a:buChar char="•"/>
              <a:defRPr sz="1440"/>
            </a:lvl3pPr>
            <a:lvl4pPr marL="6583680" lvl="3" indent="-891540" algn="l">
              <a:spcBef>
                <a:spcPts val="360"/>
              </a:spcBef>
              <a:spcAft>
                <a:spcPts val="0"/>
              </a:spcAft>
              <a:buClr>
                <a:schemeClr val="dk1"/>
              </a:buClr>
              <a:buSzPts val="300"/>
              <a:buFont typeface="Arial"/>
              <a:buChar char="–"/>
              <a:defRPr sz="1080"/>
            </a:lvl4pPr>
            <a:lvl5pPr marL="8229600" lvl="4" indent="-891540" algn="l">
              <a:spcBef>
                <a:spcPts val="360"/>
              </a:spcBef>
              <a:spcAft>
                <a:spcPts val="0"/>
              </a:spcAft>
              <a:buClr>
                <a:schemeClr val="dk1"/>
              </a:buClr>
              <a:buSzPts val="300"/>
              <a:buFont typeface="Arial"/>
              <a:buChar char="»"/>
              <a:defRPr sz="1080"/>
            </a:lvl5pPr>
            <a:lvl6pPr marL="9875520" lvl="5" indent="-891540" algn="l">
              <a:spcBef>
                <a:spcPts val="360"/>
              </a:spcBef>
              <a:spcAft>
                <a:spcPts val="0"/>
              </a:spcAft>
              <a:buClr>
                <a:schemeClr val="dk1"/>
              </a:buClr>
              <a:buSzPts val="300"/>
              <a:buFont typeface="Arial"/>
              <a:buChar char="»"/>
              <a:defRPr sz="1080"/>
            </a:lvl6pPr>
            <a:lvl7pPr marL="11521440" lvl="6" indent="-891540" algn="l">
              <a:spcBef>
                <a:spcPts val="360"/>
              </a:spcBef>
              <a:spcAft>
                <a:spcPts val="0"/>
              </a:spcAft>
              <a:buClr>
                <a:schemeClr val="dk1"/>
              </a:buClr>
              <a:buSzPts val="300"/>
              <a:buFont typeface="Arial"/>
              <a:buChar char="»"/>
              <a:defRPr sz="1080"/>
            </a:lvl7pPr>
            <a:lvl8pPr marL="13167360" lvl="7" indent="-891540" algn="l">
              <a:spcBef>
                <a:spcPts val="360"/>
              </a:spcBef>
              <a:spcAft>
                <a:spcPts val="0"/>
              </a:spcAft>
              <a:buClr>
                <a:schemeClr val="dk1"/>
              </a:buClr>
              <a:buSzPts val="300"/>
              <a:buFont typeface="Arial"/>
              <a:buChar char="»"/>
              <a:defRPr sz="1080"/>
            </a:lvl8pPr>
            <a:lvl9pPr marL="14813280" lvl="8" indent="-891540" algn="l">
              <a:spcBef>
                <a:spcPts val="360"/>
              </a:spcBef>
              <a:spcAft>
                <a:spcPts val="0"/>
              </a:spcAft>
              <a:buClr>
                <a:schemeClr val="dk1"/>
              </a:buClr>
              <a:buSzPts val="300"/>
              <a:buFont typeface="Arial"/>
              <a:buChar char="»"/>
              <a:defRPr sz="1080"/>
            </a:lvl9pPr>
          </a:lstStyle>
          <a:p>
            <a:endParaRPr/>
          </a:p>
        </p:txBody>
      </p:sp>
      <p:sp>
        <p:nvSpPr>
          <p:cNvPr id="82" name="Google Shape;82;p17"/>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83" name="Google Shape;83;p17"/>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84" name="Google Shape;84;p17"/>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645445" y="878417"/>
            <a:ext cx="29627510" cy="3657600"/>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87" name="Google Shape;87;p18"/>
          <p:cNvSpPr txBox="1">
            <a:spLocks noGrp="1"/>
          </p:cNvSpPr>
          <p:nvPr>
            <p:ph type="body" idx="1"/>
          </p:nvPr>
        </p:nvSpPr>
        <p:spPr>
          <a:xfrm>
            <a:off x="1645445" y="4912787"/>
            <a:ext cx="14544677" cy="2046818"/>
          </a:xfrm>
          <a:prstGeom prst="rect">
            <a:avLst/>
          </a:prstGeom>
          <a:noFill/>
          <a:ln>
            <a:noFill/>
          </a:ln>
        </p:spPr>
        <p:txBody>
          <a:bodyPr spcFirstLastPara="1" wrap="square" lIns="123825" tIns="61900" rIns="123825" bIns="61900" anchor="b" anchorCtr="0"/>
          <a:lstStyle>
            <a:lvl1pPr marL="1645920" lvl="0" indent="-822960" algn="l">
              <a:spcBef>
                <a:spcPts val="360"/>
              </a:spcBef>
              <a:spcAft>
                <a:spcPts val="0"/>
              </a:spcAft>
              <a:buClr>
                <a:schemeClr val="dk1"/>
              </a:buClr>
              <a:buSzPts val="400"/>
              <a:buFont typeface="Arial"/>
              <a:buNone/>
              <a:defRPr sz="1440" b="1"/>
            </a:lvl1pPr>
            <a:lvl2pPr marL="3291840" lvl="1" indent="-822960" algn="l">
              <a:spcBef>
                <a:spcPts val="360"/>
              </a:spcBef>
              <a:spcAft>
                <a:spcPts val="0"/>
              </a:spcAft>
              <a:buClr>
                <a:schemeClr val="dk1"/>
              </a:buClr>
              <a:buSzPts val="400"/>
              <a:buFont typeface="Arial"/>
              <a:buNone/>
              <a:defRPr sz="1440" b="1"/>
            </a:lvl2pPr>
            <a:lvl3pPr marL="4937760" lvl="2" indent="-822960" algn="l">
              <a:spcBef>
                <a:spcPts val="360"/>
              </a:spcBef>
              <a:spcAft>
                <a:spcPts val="0"/>
              </a:spcAft>
              <a:buClr>
                <a:schemeClr val="dk1"/>
              </a:buClr>
              <a:buSzPts val="300"/>
              <a:buFont typeface="Arial"/>
              <a:buNone/>
              <a:defRPr sz="1080" b="1"/>
            </a:lvl3pPr>
            <a:lvl4pPr marL="6583680" lvl="3" indent="-822960" algn="l">
              <a:spcBef>
                <a:spcPts val="360"/>
              </a:spcBef>
              <a:spcAft>
                <a:spcPts val="0"/>
              </a:spcAft>
              <a:buClr>
                <a:schemeClr val="dk1"/>
              </a:buClr>
              <a:buSzPts val="300"/>
              <a:buFont typeface="Arial"/>
              <a:buNone/>
              <a:defRPr sz="1080" b="1"/>
            </a:lvl4pPr>
            <a:lvl5pPr marL="8229600" lvl="4" indent="-822960" algn="l">
              <a:spcBef>
                <a:spcPts val="360"/>
              </a:spcBef>
              <a:spcAft>
                <a:spcPts val="0"/>
              </a:spcAft>
              <a:buClr>
                <a:schemeClr val="dk1"/>
              </a:buClr>
              <a:buSzPts val="300"/>
              <a:buFont typeface="Arial"/>
              <a:buNone/>
              <a:defRPr sz="1080" b="1"/>
            </a:lvl5pPr>
            <a:lvl6pPr marL="9875520" lvl="5" indent="-822960" algn="l">
              <a:spcBef>
                <a:spcPts val="360"/>
              </a:spcBef>
              <a:spcAft>
                <a:spcPts val="0"/>
              </a:spcAft>
              <a:buClr>
                <a:schemeClr val="dk1"/>
              </a:buClr>
              <a:buSzPts val="300"/>
              <a:buFont typeface="Arial"/>
              <a:buNone/>
              <a:defRPr sz="1080" b="1"/>
            </a:lvl6pPr>
            <a:lvl7pPr marL="11521440" lvl="6" indent="-822960" algn="l">
              <a:spcBef>
                <a:spcPts val="360"/>
              </a:spcBef>
              <a:spcAft>
                <a:spcPts val="0"/>
              </a:spcAft>
              <a:buClr>
                <a:schemeClr val="dk1"/>
              </a:buClr>
              <a:buSzPts val="300"/>
              <a:buFont typeface="Arial"/>
              <a:buNone/>
              <a:defRPr sz="1080" b="1"/>
            </a:lvl7pPr>
            <a:lvl8pPr marL="13167360" lvl="7" indent="-822960" algn="l">
              <a:spcBef>
                <a:spcPts val="360"/>
              </a:spcBef>
              <a:spcAft>
                <a:spcPts val="0"/>
              </a:spcAft>
              <a:buClr>
                <a:schemeClr val="dk1"/>
              </a:buClr>
              <a:buSzPts val="300"/>
              <a:buFont typeface="Arial"/>
              <a:buNone/>
              <a:defRPr sz="1080" b="1"/>
            </a:lvl8pPr>
            <a:lvl9pPr marL="14813280" lvl="8" indent="-822960" algn="l">
              <a:spcBef>
                <a:spcPts val="360"/>
              </a:spcBef>
              <a:spcAft>
                <a:spcPts val="0"/>
              </a:spcAft>
              <a:buClr>
                <a:schemeClr val="dk1"/>
              </a:buClr>
              <a:buSzPts val="300"/>
              <a:buFont typeface="Arial"/>
              <a:buNone/>
              <a:defRPr sz="1080" b="1"/>
            </a:lvl9pPr>
          </a:lstStyle>
          <a:p>
            <a:endParaRPr/>
          </a:p>
        </p:txBody>
      </p:sp>
      <p:sp>
        <p:nvSpPr>
          <p:cNvPr id="88" name="Google Shape;88;p18"/>
          <p:cNvSpPr txBox="1">
            <a:spLocks noGrp="1"/>
          </p:cNvSpPr>
          <p:nvPr>
            <p:ph type="body" idx="2"/>
          </p:nvPr>
        </p:nvSpPr>
        <p:spPr>
          <a:xfrm>
            <a:off x="1645445" y="6959599"/>
            <a:ext cx="14544677" cy="12643908"/>
          </a:xfrm>
          <a:prstGeom prst="rect">
            <a:avLst/>
          </a:prstGeom>
          <a:noFill/>
          <a:ln>
            <a:noFill/>
          </a:ln>
        </p:spPr>
        <p:txBody>
          <a:bodyPr spcFirstLastPara="1" wrap="square" lIns="123825" tIns="61900" rIns="123825" bIns="61900" anchor="t" anchorCtr="0"/>
          <a:lstStyle>
            <a:lvl1pPr marL="1645920" lvl="0" indent="-914400" algn="l">
              <a:spcBef>
                <a:spcPts val="360"/>
              </a:spcBef>
              <a:spcAft>
                <a:spcPts val="0"/>
              </a:spcAft>
              <a:buClr>
                <a:schemeClr val="dk1"/>
              </a:buClr>
              <a:buSzPts val="400"/>
              <a:buFont typeface="Arial"/>
              <a:buChar char="•"/>
              <a:defRPr sz="1440"/>
            </a:lvl1pPr>
            <a:lvl2pPr marL="3291840" lvl="1" indent="-914400" algn="l">
              <a:spcBef>
                <a:spcPts val="360"/>
              </a:spcBef>
              <a:spcAft>
                <a:spcPts val="0"/>
              </a:spcAft>
              <a:buClr>
                <a:schemeClr val="dk1"/>
              </a:buClr>
              <a:buSzPts val="400"/>
              <a:buFont typeface="Arial"/>
              <a:buChar char="–"/>
              <a:defRPr sz="1440"/>
            </a:lvl2pPr>
            <a:lvl3pPr marL="4937760" lvl="2" indent="-891540" algn="l">
              <a:spcBef>
                <a:spcPts val="360"/>
              </a:spcBef>
              <a:spcAft>
                <a:spcPts val="0"/>
              </a:spcAft>
              <a:buClr>
                <a:schemeClr val="dk1"/>
              </a:buClr>
              <a:buSzPts val="300"/>
              <a:buFont typeface="Arial"/>
              <a:buChar char="•"/>
              <a:defRPr sz="1080"/>
            </a:lvl3pPr>
            <a:lvl4pPr marL="6583680" lvl="3" indent="-891540" algn="l">
              <a:spcBef>
                <a:spcPts val="360"/>
              </a:spcBef>
              <a:spcAft>
                <a:spcPts val="0"/>
              </a:spcAft>
              <a:buClr>
                <a:schemeClr val="dk1"/>
              </a:buClr>
              <a:buSzPts val="300"/>
              <a:buFont typeface="Arial"/>
              <a:buChar char="–"/>
              <a:defRPr sz="1080"/>
            </a:lvl4pPr>
            <a:lvl5pPr marL="8229600" lvl="4" indent="-891540" algn="l">
              <a:spcBef>
                <a:spcPts val="360"/>
              </a:spcBef>
              <a:spcAft>
                <a:spcPts val="0"/>
              </a:spcAft>
              <a:buClr>
                <a:schemeClr val="dk1"/>
              </a:buClr>
              <a:buSzPts val="300"/>
              <a:buFont typeface="Arial"/>
              <a:buChar char="»"/>
              <a:defRPr sz="1080"/>
            </a:lvl5pPr>
            <a:lvl6pPr marL="9875520" lvl="5" indent="-891540" algn="l">
              <a:spcBef>
                <a:spcPts val="360"/>
              </a:spcBef>
              <a:spcAft>
                <a:spcPts val="0"/>
              </a:spcAft>
              <a:buClr>
                <a:schemeClr val="dk1"/>
              </a:buClr>
              <a:buSzPts val="300"/>
              <a:buFont typeface="Arial"/>
              <a:buChar char="»"/>
              <a:defRPr sz="1080"/>
            </a:lvl6pPr>
            <a:lvl7pPr marL="11521440" lvl="6" indent="-891540" algn="l">
              <a:spcBef>
                <a:spcPts val="360"/>
              </a:spcBef>
              <a:spcAft>
                <a:spcPts val="0"/>
              </a:spcAft>
              <a:buClr>
                <a:schemeClr val="dk1"/>
              </a:buClr>
              <a:buSzPts val="300"/>
              <a:buFont typeface="Arial"/>
              <a:buChar char="»"/>
              <a:defRPr sz="1080"/>
            </a:lvl7pPr>
            <a:lvl8pPr marL="13167360" lvl="7" indent="-891540" algn="l">
              <a:spcBef>
                <a:spcPts val="360"/>
              </a:spcBef>
              <a:spcAft>
                <a:spcPts val="0"/>
              </a:spcAft>
              <a:buClr>
                <a:schemeClr val="dk1"/>
              </a:buClr>
              <a:buSzPts val="300"/>
              <a:buFont typeface="Arial"/>
              <a:buChar char="»"/>
              <a:defRPr sz="1080"/>
            </a:lvl8pPr>
            <a:lvl9pPr marL="14813280" lvl="8" indent="-891540" algn="l">
              <a:spcBef>
                <a:spcPts val="360"/>
              </a:spcBef>
              <a:spcAft>
                <a:spcPts val="0"/>
              </a:spcAft>
              <a:buClr>
                <a:schemeClr val="dk1"/>
              </a:buClr>
              <a:buSzPts val="300"/>
              <a:buFont typeface="Arial"/>
              <a:buChar char="»"/>
              <a:defRPr sz="1080"/>
            </a:lvl9pPr>
          </a:lstStyle>
          <a:p>
            <a:endParaRPr/>
          </a:p>
        </p:txBody>
      </p:sp>
      <p:sp>
        <p:nvSpPr>
          <p:cNvPr id="89" name="Google Shape;89;p18"/>
          <p:cNvSpPr txBox="1">
            <a:spLocks noGrp="1"/>
          </p:cNvSpPr>
          <p:nvPr>
            <p:ph type="body" idx="3"/>
          </p:nvPr>
        </p:nvSpPr>
        <p:spPr>
          <a:xfrm>
            <a:off x="16722328" y="4912787"/>
            <a:ext cx="14550631" cy="2046818"/>
          </a:xfrm>
          <a:prstGeom prst="rect">
            <a:avLst/>
          </a:prstGeom>
          <a:noFill/>
          <a:ln>
            <a:noFill/>
          </a:ln>
        </p:spPr>
        <p:txBody>
          <a:bodyPr spcFirstLastPara="1" wrap="square" lIns="123825" tIns="61900" rIns="123825" bIns="61900" anchor="b" anchorCtr="0"/>
          <a:lstStyle>
            <a:lvl1pPr marL="1645920" lvl="0" indent="-822960" algn="l">
              <a:spcBef>
                <a:spcPts val="360"/>
              </a:spcBef>
              <a:spcAft>
                <a:spcPts val="0"/>
              </a:spcAft>
              <a:buClr>
                <a:schemeClr val="dk1"/>
              </a:buClr>
              <a:buSzPts val="400"/>
              <a:buFont typeface="Arial"/>
              <a:buNone/>
              <a:defRPr sz="1440" b="1"/>
            </a:lvl1pPr>
            <a:lvl2pPr marL="3291840" lvl="1" indent="-822960" algn="l">
              <a:spcBef>
                <a:spcPts val="360"/>
              </a:spcBef>
              <a:spcAft>
                <a:spcPts val="0"/>
              </a:spcAft>
              <a:buClr>
                <a:schemeClr val="dk1"/>
              </a:buClr>
              <a:buSzPts val="400"/>
              <a:buFont typeface="Arial"/>
              <a:buNone/>
              <a:defRPr sz="1440" b="1"/>
            </a:lvl2pPr>
            <a:lvl3pPr marL="4937760" lvl="2" indent="-822960" algn="l">
              <a:spcBef>
                <a:spcPts val="360"/>
              </a:spcBef>
              <a:spcAft>
                <a:spcPts val="0"/>
              </a:spcAft>
              <a:buClr>
                <a:schemeClr val="dk1"/>
              </a:buClr>
              <a:buSzPts val="300"/>
              <a:buFont typeface="Arial"/>
              <a:buNone/>
              <a:defRPr sz="1080" b="1"/>
            </a:lvl3pPr>
            <a:lvl4pPr marL="6583680" lvl="3" indent="-822960" algn="l">
              <a:spcBef>
                <a:spcPts val="360"/>
              </a:spcBef>
              <a:spcAft>
                <a:spcPts val="0"/>
              </a:spcAft>
              <a:buClr>
                <a:schemeClr val="dk1"/>
              </a:buClr>
              <a:buSzPts val="300"/>
              <a:buFont typeface="Arial"/>
              <a:buNone/>
              <a:defRPr sz="1080" b="1"/>
            </a:lvl4pPr>
            <a:lvl5pPr marL="8229600" lvl="4" indent="-822960" algn="l">
              <a:spcBef>
                <a:spcPts val="360"/>
              </a:spcBef>
              <a:spcAft>
                <a:spcPts val="0"/>
              </a:spcAft>
              <a:buClr>
                <a:schemeClr val="dk1"/>
              </a:buClr>
              <a:buSzPts val="300"/>
              <a:buFont typeface="Arial"/>
              <a:buNone/>
              <a:defRPr sz="1080" b="1"/>
            </a:lvl5pPr>
            <a:lvl6pPr marL="9875520" lvl="5" indent="-822960" algn="l">
              <a:spcBef>
                <a:spcPts val="360"/>
              </a:spcBef>
              <a:spcAft>
                <a:spcPts val="0"/>
              </a:spcAft>
              <a:buClr>
                <a:schemeClr val="dk1"/>
              </a:buClr>
              <a:buSzPts val="300"/>
              <a:buFont typeface="Arial"/>
              <a:buNone/>
              <a:defRPr sz="1080" b="1"/>
            </a:lvl6pPr>
            <a:lvl7pPr marL="11521440" lvl="6" indent="-822960" algn="l">
              <a:spcBef>
                <a:spcPts val="360"/>
              </a:spcBef>
              <a:spcAft>
                <a:spcPts val="0"/>
              </a:spcAft>
              <a:buClr>
                <a:schemeClr val="dk1"/>
              </a:buClr>
              <a:buSzPts val="300"/>
              <a:buFont typeface="Arial"/>
              <a:buNone/>
              <a:defRPr sz="1080" b="1"/>
            </a:lvl7pPr>
            <a:lvl8pPr marL="13167360" lvl="7" indent="-822960" algn="l">
              <a:spcBef>
                <a:spcPts val="360"/>
              </a:spcBef>
              <a:spcAft>
                <a:spcPts val="0"/>
              </a:spcAft>
              <a:buClr>
                <a:schemeClr val="dk1"/>
              </a:buClr>
              <a:buSzPts val="300"/>
              <a:buFont typeface="Arial"/>
              <a:buNone/>
              <a:defRPr sz="1080" b="1"/>
            </a:lvl8pPr>
            <a:lvl9pPr marL="14813280" lvl="8" indent="-822960" algn="l">
              <a:spcBef>
                <a:spcPts val="360"/>
              </a:spcBef>
              <a:spcAft>
                <a:spcPts val="0"/>
              </a:spcAft>
              <a:buClr>
                <a:schemeClr val="dk1"/>
              </a:buClr>
              <a:buSzPts val="300"/>
              <a:buFont typeface="Arial"/>
              <a:buNone/>
              <a:defRPr sz="1080" b="1"/>
            </a:lvl9pPr>
          </a:lstStyle>
          <a:p>
            <a:endParaRPr/>
          </a:p>
        </p:txBody>
      </p:sp>
      <p:sp>
        <p:nvSpPr>
          <p:cNvPr id="90" name="Google Shape;90;p18"/>
          <p:cNvSpPr txBox="1">
            <a:spLocks noGrp="1"/>
          </p:cNvSpPr>
          <p:nvPr>
            <p:ph type="body" idx="4"/>
          </p:nvPr>
        </p:nvSpPr>
        <p:spPr>
          <a:xfrm>
            <a:off x="16722328" y="6959599"/>
            <a:ext cx="14550631" cy="12643908"/>
          </a:xfrm>
          <a:prstGeom prst="rect">
            <a:avLst/>
          </a:prstGeom>
          <a:noFill/>
          <a:ln>
            <a:noFill/>
          </a:ln>
        </p:spPr>
        <p:txBody>
          <a:bodyPr spcFirstLastPara="1" wrap="square" lIns="123825" tIns="61900" rIns="123825" bIns="61900" anchor="t" anchorCtr="0"/>
          <a:lstStyle>
            <a:lvl1pPr marL="1645920" lvl="0" indent="-914400" algn="l">
              <a:spcBef>
                <a:spcPts val="360"/>
              </a:spcBef>
              <a:spcAft>
                <a:spcPts val="0"/>
              </a:spcAft>
              <a:buClr>
                <a:schemeClr val="dk1"/>
              </a:buClr>
              <a:buSzPts val="400"/>
              <a:buFont typeface="Arial"/>
              <a:buChar char="•"/>
              <a:defRPr sz="1440"/>
            </a:lvl1pPr>
            <a:lvl2pPr marL="3291840" lvl="1" indent="-914400" algn="l">
              <a:spcBef>
                <a:spcPts val="360"/>
              </a:spcBef>
              <a:spcAft>
                <a:spcPts val="0"/>
              </a:spcAft>
              <a:buClr>
                <a:schemeClr val="dk1"/>
              </a:buClr>
              <a:buSzPts val="400"/>
              <a:buFont typeface="Arial"/>
              <a:buChar char="–"/>
              <a:defRPr sz="1440"/>
            </a:lvl2pPr>
            <a:lvl3pPr marL="4937760" lvl="2" indent="-891540" algn="l">
              <a:spcBef>
                <a:spcPts val="360"/>
              </a:spcBef>
              <a:spcAft>
                <a:spcPts val="0"/>
              </a:spcAft>
              <a:buClr>
                <a:schemeClr val="dk1"/>
              </a:buClr>
              <a:buSzPts val="300"/>
              <a:buFont typeface="Arial"/>
              <a:buChar char="•"/>
              <a:defRPr sz="1080"/>
            </a:lvl3pPr>
            <a:lvl4pPr marL="6583680" lvl="3" indent="-891540" algn="l">
              <a:spcBef>
                <a:spcPts val="360"/>
              </a:spcBef>
              <a:spcAft>
                <a:spcPts val="0"/>
              </a:spcAft>
              <a:buClr>
                <a:schemeClr val="dk1"/>
              </a:buClr>
              <a:buSzPts val="300"/>
              <a:buFont typeface="Arial"/>
              <a:buChar char="–"/>
              <a:defRPr sz="1080"/>
            </a:lvl4pPr>
            <a:lvl5pPr marL="8229600" lvl="4" indent="-891540" algn="l">
              <a:spcBef>
                <a:spcPts val="360"/>
              </a:spcBef>
              <a:spcAft>
                <a:spcPts val="0"/>
              </a:spcAft>
              <a:buClr>
                <a:schemeClr val="dk1"/>
              </a:buClr>
              <a:buSzPts val="300"/>
              <a:buFont typeface="Arial"/>
              <a:buChar char="»"/>
              <a:defRPr sz="1080"/>
            </a:lvl5pPr>
            <a:lvl6pPr marL="9875520" lvl="5" indent="-891540" algn="l">
              <a:spcBef>
                <a:spcPts val="360"/>
              </a:spcBef>
              <a:spcAft>
                <a:spcPts val="0"/>
              </a:spcAft>
              <a:buClr>
                <a:schemeClr val="dk1"/>
              </a:buClr>
              <a:buSzPts val="300"/>
              <a:buFont typeface="Arial"/>
              <a:buChar char="»"/>
              <a:defRPr sz="1080"/>
            </a:lvl6pPr>
            <a:lvl7pPr marL="11521440" lvl="6" indent="-891540" algn="l">
              <a:spcBef>
                <a:spcPts val="360"/>
              </a:spcBef>
              <a:spcAft>
                <a:spcPts val="0"/>
              </a:spcAft>
              <a:buClr>
                <a:schemeClr val="dk1"/>
              </a:buClr>
              <a:buSzPts val="300"/>
              <a:buFont typeface="Arial"/>
              <a:buChar char="»"/>
              <a:defRPr sz="1080"/>
            </a:lvl7pPr>
            <a:lvl8pPr marL="13167360" lvl="7" indent="-891540" algn="l">
              <a:spcBef>
                <a:spcPts val="360"/>
              </a:spcBef>
              <a:spcAft>
                <a:spcPts val="0"/>
              </a:spcAft>
              <a:buClr>
                <a:schemeClr val="dk1"/>
              </a:buClr>
              <a:buSzPts val="300"/>
              <a:buFont typeface="Arial"/>
              <a:buChar char="»"/>
              <a:defRPr sz="1080"/>
            </a:lvl8pPr>
            <a:lvl9pPr marL="14813280" lvl="8" indent="-891540" algn="l">
              <a:spcBef>
                <a:spcPts val="360"/>
              </a:spcBef>
              <a:spcAft>
                <a:spcPts val="0"/>
              </a:spcAft>
              <a:buClr>
                <a:schemeClr val="dk1"/>
              </a:buClr>
              <a:buSzPts val="300"/>
              <a:buFont typeface="Arial"/>
              <a:buChar char="»"/>
              <a:defRPr sz="1080"/>
            </a:lvl9pPr>
          </a:lstStyle>
          <a:p>
            <a:endParaRPr/>
          </a:p>
        </p:txBody>
      </p:sp>
      <p:sp>
        <p:nvSpPr>
          <p:cNvPr id="91" name="Google Shape;91;p18"/>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92" name="Google Shape;92;p18"/>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93" name="Google Shape;93;p18"/>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646637" y="879475"/>
            <a:ext cx="29626322" cy="3657600"/>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96" name="Google Shape;96;p19"/>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97" name="Google Shape;97;p19"/>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98" name="Google Shape;98;p19"/>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0"/>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01" name="Google Shape;101;p20"/>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02" name="Google Shape;102;p20"/>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645447" y="874187"/>
            <a:ext cx="10829927" cy="3717926"/>
          </a:xfrm>
          <a:prstGeom prst="rect">
            <a:avLst/>
          </a:prstGeom>
          <a:noFill/>
          <a:ln>
            <a:noFill/>
          </a:ln>
        </p:spPr>
        <p:txBody>
          <a:bodyPr spcFirstLastPara="1" wrap="square" lIns="123825" tIns="61900" rIns="123825" bIns="61900" anchor="b" anchorCtr="0"/>
          <a:lstStyle>
            <a:lvl1pPr lvl="0" algn="l">
              <a:spcBef>
                <a:spcPts val="0"/>
              </a:spcBef>
              <a:spcAft>
                <a:spcPts val="0"/>
              </a:spcAft>
              <a:buSzPts val="400"/>
              <a:buNone/>
              <a:defRPr sz="1440" b="1"/>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105" name="Google Shape;105;p21"/>
          <p:cNvSpPr txBox="1">
            <a:spLocks noGrp="1"/>
          </p:cNvSpPr>
          <p:nvPr>
            <p:ph type="body" idx="1"/>
          </p:nvPr>
        </p:nvSpPr>
        <p:spPr>
          <a:xfrm>
            <a:off x="12870655" y="874185"/>
            <a:ext cx="18402300" cy="18729327"/>
          </a:xfrm>
          <a:prstGeom prst="rect">
            <a:avLst/>
          </a:prstGeom>
          <a:noFill/>
          <a:ln>
            <a:noFill/>
          </a:ln>
        </p:spPr>
        <p:txBody>
          <a:bodyPr spcFirstLastPara="1" wrap="square" lIns="123825" tIns="61900" rIns="123825" bIns="61900" anchor="t" anchorCtr="0"/>
          <a:lstStyle>
            <a:lvl1pPr marL="1645920" lvl="0" indent="-960120" algn="l">
              <a:spcBef>
                <a:spcPts val="360"/>
              </a:spcBef>
              <a:spcAft>
                <a:spcPts val="0"/>
              </a:spcAft>
              <a:buClr>
                <a:schemeClr val="dk1"/>
              </a:buClr>
              <a:buSzPts val="600"/>
              <a:buFont typeface="Arial"/>
              <a:buChar char="•"/>
              <a:defRPr sz="2160"/>
            </a:lvl1pPr>
            <a:lvl2pPr marL="3291840" lvl="1" indent="-937260" algn="l">
              <a:spcBef>
                <a:spcPts val="360"/>
              </a:spcBef>
              <a:spcAft>
                <a:spcPts val="0"/>
              </a:spcAft>
              <a:buClr>
                <a:schemeClr val="dk1"/>
              </a:buClr>
              <a:buSzPts val="500"/>
              <a:buFont typeface="Arial"/>
              <a:buChar char="–"/>
              <a:defRPr sz="1800"/>
            </a:lvl2pPr>
            <a:lvl3pPr marL="4937760" lvl="2" indent="-914400" algn="l">
              <a:spcBef>
                <a:spcPts val="360"/>
              </a:spcBef>
              <a:spcAft>
                <a:spcPts val="0"/>
              </a:spcAft>
              <a:buClr>
                <a:schemeClr val="dk1"/>
              </a:buClr>
              <a:buSzPts val="400"/>
              <a:buFont typeface="Arial"/>
              <a:buChar char="•"/>
              <a:defRPr sz="1440"/>
            </a:lvl3pPr>
            <a:lvl4pPr marL="6583680" lvl="3" indent="-914400" algn="l">
              <a:spcBef>
                <a:spcPts val="360"/>
              </a:spcBef>
              <a:spcAft>
                <a:spcPts val="0"/>
              </a:spcAft>
              <a:buClr>
                <a:schemeClr val="dk1"/>
              </a:buClr>
              <a:buSzPts val="400"/>
              <a:buFont typeface="Arial"/>
              <a:buChar char="–"/>
              <a:defRPr sz="1440"/>
            </a:lvl4pPr>
            <a:lvl5pPr marL="8229600" lvl="4" indent="-914400" algn="l">
              <a:spcBef>
                <a:spcPts val="360"/>
              </a:spcBef>
              <a:spcAft>
                <a:spcPts val="0"/>
              </a:spcAft>
              <a:buClr>
                <a:schemeClr val="dk1"/>
              </a:buClr>
              <a:buSzPts val="400"/>
              <a:buFont typeface="Arial"/>
              <a:buChar char="»"/>
              <a:defRPr sz="1440"/>
            </a:lvl5pPr>
            <a:lvl6pPr marL="9875520" lvl="5" indent="-914400" algn="l">
              <a:spcBef>
                <a:spcPts val="360"/>
              </a:spcBef>
              <a:spcAft>
                <a:spcPts val="0"/>
              </a:spcAft>
              <a:buClr>
                <a:schemeClr val="dk1"/>
              </a:buClr>
              <a:buSzPts val="400"/>
              <a:buFont typeface="Arial"/>
              <a:buChar char="»"/>
              <a:defRPr sz="1440"/>
            </a:lvl6pPr>
            <a:lvl7pPr marL="11521440" lvl="6" indent="-914400" algn="l">
              <a:spcBef>
                <a:spcPts val="360"/>
              </a:spcBef>
              <a:spcAft>
                <a:spcPts val="0"/>
              </a:spcAft>
              <a:buClr>
                <a:schemeClr val="dk1"/>
              </a:buClr>
              <a:buSzPts val="400"/>
              <a:buFont typeface="Arial"/>
              <a:buChar char="»"/>
              <a:defRPr sz="1440"/>
            </a:lvl7pPr>
            <a:lvl8pPr marL="13167360" lvl="7" indent="-914400" algn="l">
              <a:spcBef>
                <a:spcPts val="360"/>
              </a:spcBef>
              <a:spcAft>
                <a:spcPts val="0"/>
              </a:spcAft>
              <a:buClr>
                <a:schemeClr val="dk1"/>
              </a:buClr>
              <a:buSzPts val="400"/>
              <a:buFont typeface="Arial"/>
              <a:buChar char="»"/>
              <a:defRPr sz="1440"/>
            </a:lvl8pPr>
            <a:lvl9pPr marL="14813280" lvl="8" indent="-914400" algn="l">
              <a:spcBef>
                <a:spcPts val="360"/>
              </a:spcBef>
              <a:spcAft>
                <a:spcPts val="0"/>
              </a:spcAft>
              <a:buClr>
                <a:schemeClr val="dk1"/>
              </a:buClr>
              <a:buSzPts val="400"/>
              <a:buFont typeface="Arial"/>
              <a:buChar char="»"/>
              <a:defRPr sz="1440"/>
            </a:lvl9pPr>
          </a:lstStyle>
          <a:p>
            <a:endParaRPr/>
          </a:p>
        </p:txBody>
      </p:sp>
      <p:sp>
        <p:nvSpPr>
          <p:cNvPr id="106" name="Google Shape;106;p21"/>
          <p:cNvSpPr txBox="1">
            <a:spLocks noGrp="1"/>
          </p:cNvSpPr>
          <p:nvPr>
            <p:ph type="body" idx="2"/>
          </p:nvPr>
        </p:nvSpPr>
        <p:spPr>
          <a:xfrm>
            <a:off x="1645447" y="4592113"/>
            <a:ext cx="10829927" cy="15011401"/>
          </a:xfrm>
          <a:prstGeom prst="rect">
            <a:avLst/>
          </a:prstGeom>
          <a:noFill/>
          <a:ln>
            <a:noFill/>
          </a:ln>
        </p:spPr>
        <p:txBody>
          <a:bodyPr spcFirstLastPara="1" wrap="square" lIns="123825" tIns="61900" rIns="123825" bIns="61900" anchor="t" anchorCtr="0"/>
          <a:lstStyle>
            <a:lvl1pPr marL="1645920" lvl="0" indent="-822960" algn="l">
              <a:spcBef>
                <a:spcPts val="0"/>
              </a:spcBef>
              <a:spcAft>
                <a:spcPts val="0"/>
              </a:spcAft>
              <a:buClr>
                <a:schemeClr val="dk1"/>
              </a:buClr>
              <a:buSzPts val="200"/>
              <a:buFont typeface="Arial"/>
              <a:buNone/>
              <a:defRPr sz="720"/>
            </a:lvl1pPr>
            <a:lvl2pPr marL="3291840" lvl="1" indent="-822960" algn="l">
              <a:spcBef>
                <a:spcPts val="0"/>
              </a:spcBef>
              <a:spcAft>
                <a:spcPts val="0"/>
              </a:spcAft>
              <a:buClr>
                <a:schemeClr val="dk1"/>
              </a:buClr>
              <a:buSzPts val="200"/>
              <a:buFont typeface="Arial"/>
              <a:buNone/>
              <a:defRPr sz="720"/>
            </a:lvl2pPr>
            <a:lvl3pPr marL="4937760" lvl="2" indent="-822960" algn="l">
              <a:spcBef>
                <a:spcPts val="0"/>
              </a:spcBef>
              <a:spcAft>
                <a:spcPts val="0"/>
              </a:spcAft>
              <a:buClr>
                <a:schemeClr val="dk1"/>
              </a:buClr>
              <a:buSzPts val="200"/>
              <a:buFont typeface="Arial"/>
              <a:buNone/>
              <a:defRPr sz="720"/>
            </a:lvl3pPr>
            <a:lvl4pPr marL="6583680" lvl="3" indent="-822960" algn="l">
              <a:spcBef>
                <a:spcPts val="0"/>
              </a:spcBef>
              <a:spcAft>
                <a:spcPts val="0"/>
              </a:spcAft>
              <a:buClr>
                <a:schemeClr val="dk1"/>
              </a:buClr>
              <a:buSzPts val="200"/>
              <a:buFont typeface="Arial"/>
              <a:buNone/>
              <a:defRPr sz="720"/>
            </a:lvl4pPr>
            <a:lvl5pPr marL="8229600" lvl="4" indent="-822960" algn="l">
              <a:spcBef>
                <a:spcPts val="0"/>
              </a:spcBef>
              <a:spcAft>
                <a:spcPts val="0"/>
              </a:spcAft>
              <a:buClr>
                <a:schemeClr val="dk1"/>
              </a:buClr>
              <a:buSzPts val="200"/>
              <a:buFont typeface="Arial"/>
              <a:buNone/>
              <a:defRPr sz="720"/>
            </a:lvl5pPr>
            <a:lvl6pPr marL="9875520" lvl="5" indent="-822960" algn="l">
              <a:spcBef>
                <a:spcPts val="0"/>
              </a:spcBef>
              <a:spcAft>
                <a:spcPts val="0"/>
              </a:spcAft>
              <a:buClr>
                <a:schemeClr val="dk1"/>
              </a:buClr>
              <a:buSzPts val="200"/>
              <a:buFont typeface="Arial"/>
              <a:buNone/>
              <a:defRPr sz="720"/>
            </a:lvl6pPr>
            <a:lvl7pPr marL="11521440" lvl="6" indent="-822960" algn="l">
              <a:spcBef>
                <a:spcPts val="0"/>
              </a:spcBef>
              <a:spcAft>
                <a:spcPts val="0"/>
              </a:spcAft>
              <a:buClr>
                <a:schemeClr val="dk1"/>
              </a:buClr>
              <a:buSzPts val="200"/>
              <a:buFont typeface="Arial"/>
              <a:buNone/>
              <a:defRPr sz="720"/>
            </a:lvl7pPr>
            <a:lvl8pPr marL="13167360" lvl="7" indent="-822960" algn="l">
              <a:spcBef>
                <a:spcPts val="0"/>
              </a:spcBef>
              <a:spcAft>
                <a:spcPts val="0"/>
              </a:spcAft>
              <a:buClr>
                <a:schemeClr val="dk1"/>
              </a:buClr>
              <a:buSzPts val="200"/>
              <a:buFont typeface="Arial"/>
              <a:buNone/>
              <a:defRPr sz="720"/>
            </a:lvl8pPr>
            <a:lvl9pPr marL="14813280" lvl="8" indent="-822960" algn="l">
              <a:spcBef>
                <a:spcPts val="0"/>
              </a:spcBef>
              <a:spcAft>
                <a:spcPts val="0"/>
              </a:spcAft>
              <a:buClr>
                <a:schemeClr val="dk1"/>
              </a:buClr>
              <a:buSzPts val="200"/>
              <a:buFont typeface="Arial"/>
              <a:buNone/>
              <a:defRPr sz="720"/>
            </a:lvl9pPr>
          </a:lstStyle>
          <a:p>
            <a:endParaRPr/>
          </a:p>
        </p:txBody>
      </p:sp>
      <p:sp>
        <p:nvSpPr>
          <p:cNvPr id="107" name="Google Shape;107;p21"/>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08" name="Google Shape;108;p21"/>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09" name="Google Shape;109;p21"/>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6451995" y="15361711"/>
            <a:ext cx="19751278" cy="1813982"/>
          </a:xfrm>
          <a:prstGeom prst="rect">
            <a:avLst/>
          </a:prstGeom>
          <a:noFill/>
          <a:ln>
            <a:noFill/>
          </a:ln>
        </p:spPr>
        <p:txBody>
          <a:bodyPr spcFirstLastPara="1" wrap="square" lIns="123825" tIns="61900" rIns="123825" bIns="61900" anchor="b" anchorCtr="0"/>
          <a:lstStyle>
            <a:lvl1pPr lvl="0" algn="l">
              <a:spcBef>
                <a:spcPts val="0"/>
              </a:spcBef>
              <a:spcAft>
                <a:spcPts val="0"/>
              </a:spcAft>
              <a:buSzPts val="400"/>
              <a:buNone/>
              <a:defRPr sz="1440" b="1"/>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112" name="Google Shape;112;p22"/>
          <p:cNvSpPr>
            <a:spLocks noGrp="1"/>
          </p:cNvSpPr>
          <p:nvPr>
            <p:ph type="pic" idx="2"/>
          </p:nvPr>
        </p:nvSpPr>
        <p:spPr>
          <a:xfrm>
            <a:off x="6451995" y="1961095"/>
            <a:ext cx="19751278" cy="13166724"/>
          </a:xfrm>
          <a:prstGeom prst="rect">
            <a:avLst/>
          </a:prstGeom>
          <a:noFill/>
          <a:ln>
            <a:noFill/>
          </a:ln>
        </p:spPr>
        <p:txBody>
          <a:bodyPr spcFirstLastPara="1" wrap="square" lIns="123825" tIns="61900" rIns="123825" bIns="61900" anchor="t" anchorCtr="0"/>
          <a:lstStyle>
            <a:lvl1pPr marR="0" lvl="0" algn="l" rtl="0">
              <a:spcBef>
                <a:spcPts val="360"/>
              </a:spcBef>
              <a:spcAft>
                <a:spcPts val="0"/>
              </a:spcAft>
              <a:buClr>
                <a:schemeClr val="dk1"/>
              </a:buClr>
              <a:buSzPts val="600"/>
              <a:buFont typeface="Arial"/>
              <a:buNone/>
              <a:defRPr sz="216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500"/>
              <a:buFont typeface="Arial"/>
              <a:buNone/>
              <a:defRPr sz="1800" b="0" i="0" u="none" strike="noStrike" cap="none">
                <a:solidFill>
                  <a:schemeClr val="dk1"/>
                </a:solidFill>
                <a:latin typeface="Arial"/>
                <a:ea typeface="Arial"/>
                <a:cs typeface="Arial"/>
                <a:sym typeface="Arial"/>
              </a:defRPr>
            </a:lvl2pPr>
            <a:lvl3pPr marR="0" lvl="2"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3pPr>
            <a:lvl4pPr marR="0" lvl="3"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4pPr>
            <a:lvl5pPr marR="0" lvl="4"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5pPr>
            <a:lvl6pPr marR="0" lvl="5"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6pPr>
            <a:lvl7pPr marR="0" lvl="6"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7pPr>
            <a:lvl8pPr marR="0" lvl="7"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8pPr>
            <a:lvl9pPr marR="0" lvl="8"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9pPr>
          </a:lstStyle>
          <a:p>
            <a:endParaRPr/>
          </a:p>
        </p:txBody>
      </p:sp>
      <p:sp>
        <p:nvSpPr>
          <p:cNvPr id="113" name="Google Shape;113;p22"/>
          <p:cNvSpPr txBox="1">
            <a:spLocks noGrp="1"/>
          </p:cNvSpPr>
          <p:nvPr>
            <p:ph type="body" idx="1"/>
          </p:nvPr>
        </p:nvSpPr>
        <p:spPr>
          <a:xfrm>
            <a:off x="6451995" y="17175693"/>
            <a:ext cx="19751278" cy="2574925"/>
          </a:xfrm>
          <a:prstGeom prst="rect">
            <a:avLst/>
          </a:prstGeom>
          <a:noFill/>
          <a:ln>
            <a:noFill/>
          </a:ln>
        </p:spPr>
        <p:txBody>
          <a:bodyPr spcFirstLastPara="1" wrap="square" lIns="123825" tIns="61900" rIns="123825" bIns="61900" anchor="t" anchorCtr="0"/>
          <a:lstStyle>
            <a:lvl1pPr marL="1645920" lvl="0" indent="-822960" algn="l">
              <a:spcBef>
                <a:spcPts val="0"/>
              </a:spcBef>
              <a:spcAft>
                <a:spcPts val="0"/>
              </a:spcAft>
              <a:buClr>
                <a:schemeClr val="dk1"/>
              </a:buClr>
              <a:buSzPts val="200"/>
              <a:buFont typeface="Arial"/>
              <a:buNone/>
              <a:defRPr sz="720"/>
            </a:lvl1pPr>
            <a:lvl2pPr marL="3291840" lvl="1" indent="-822960" algn="l">
              <a:spcBef>
                <a:spcPts val="0"/>
              </a:spcBef>
              <a:spcAft>
                <a:spcPts val="0"/>
              </a:spcAft>
              <a:buClr>
                <a:schemeClr val="dk1"/>
              </a:buClr>
              <a:buSzPts val="200"/>
              <a:buFont typeface="Arial"/>
              <a:buNone/>
              <a:defRPr sz="720"/>
            </a:lvl2pPr>
            <a:lvl3pPr marL="4937760" lvl="2" indent="-822960" algn="l">
              <a:spcBef>
                <a:spcPts val="0"/>
              </a:spcBef>
              <a:spcAft>
                <a:spcPts val="0"/>
              </a:spcAft>
              <a:buClr>
                <a:schemeClr val="dk1"/>
              </a:buClr>
              <a:buSzPts val="200"/>
              <a:buFont typeface="Arial"/>
              <a:buNone/>
              <a:defRPr sz="720"/>
            </a:lvl3pPr>
            <a:lvl4pPr marL="6583680" lvl="3" indent="-822960" algn="l">
              <a:spcBef>
                <a:spcPts val="0"/>
              </a:spcBef>
              <a:spcAft>
                <a:spcPts val="0"/>
              </a:spcAft>
              <a:buClr>
                <a:schemeClr val="dk1"/>
              </a:buClr>
              <a:buSzPts val="200"/>
              <a:buFont typeface="Arial"/>
              <a:buNone/>
              <a:defRPr sz="720"/>
            </a:lvl4pPr>
            <a:lvl5pPr marL="8229600" lvl="4" indent="-822960" algn="l">
              <a:spcBef>
                <a:spcPts val="0"/>
              </a:spcBef>
              <a:spcAft>
                <a:spcPts val="0"/>
              </a:spcAft>
              <a:buClr>
                <a:schemeClr val="dk1"/>
              </a:buClr>
              <a:buSzPts val="200"/>
              <a:buFont typeface="Arial"/>
              <a:buNone/>
              <a:defRPr sz="720"/>
            </a:lvl5pPr>
            <a:lvl6pPr marL="9875520" lvl="5" indent="-822960" algn="l">
              <a:spcBef>
                <a:spcPts val="0"/>
              </a:spcBef>
              <a:spcAft>
                <a:spcPts val="0"/>
              </a:spcAft>
              <a:buClr>
                <a:schemeClr val="dk1"/>
              </a:buClr>
              <a:buSzPts val="200"/>
              <a:buFont typeface="Arial"/>
              <a:buNone/>
              <a:defRPr sz="720"/>
            </a:lvl6pPr>
            <a:lvl7pPr marL="11521440" lvl="6" indent="-822960" algn="l">
              <a:spcBef>
                <a:spcPts val="0"/>
              </a:spcBef>
              <a:spcAft>
                <a:spcPts val="0"/>
              </a:spcAft>
              <a:buClr>
                <a:schemeClr val="dk1"/>
              </a:buClr>
              <a:buSzPts val="200"/>
              <a:buFont typeface="Arial"/>
              <a:buNone/>
              <a:defRPr sz="720"/>
            </a:lvl7pPr>
            <a:lvl8pPr marL="13167360" lvl="7" indent="-822960" algn="l">
              <a:spcBef>
                <a:spcPts val="0"/>
              </a:spcBef>
              <a:spcAft>
                <a:spcPts val="0"/>
              </a:spcAft>
              <a:buClr>
                <a:schemeClr val="dk1"/>
              </a:buClr>
              <a:buSzPts val="200"/>
              <a:buFont typeface="Arial"/>
              <a:buNone/>
              <a:defRPr sz="720"/>
            </a:lvl8pPr>
            <a:lvl9pPr marL="14813280" lvl="8" indent="-822960" algn="l">
              <a:spcBef>
                <a:spcPts val="0"/>
              </a:spcBef>
              <a:spcAft>
                <a:spcPts val="0"/>
              </a:spcAft>
              <a:buClr>
                <a:schemeClr val="dk1"/>
              </a:buClr>
              <a:buSzPts val="200"/>
              <a:buFont typeface="Arial"/>
              <a:buNone/>
              <a:defRPr sz="720"/>
            </a:lvl9pPr>
          </a:lstStyle>
          <a:p>
            <a:endParaRPr/>
          </a:p>
        </p:txBody>
      </p:sp>
      <p:sp>
        <p:nvSpPr>
          <p:cNvPr id="114" name="Google Shape;114;p22"/>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15" name="Google Shape;115;p22"/>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16" name="Google Shape;116;p22"/>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9176960"/>
            <a:ext cx="30674160" cy="359168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12960"/>
            </a:lvl1pPr>
            <a:lvl2pPr lvl="1" algn="ctr">
              <a:spcBef>
                <a:spcPts val="0"/>
              </a:spcBef>
              <a:spcAft>
                <a:spcPts val="0"/>
              </a:spcAft>
              <a:buSzPts val="3600"/>
              <a:buNone/>
              <a:defRPr sz="12960"/>
            </a:lvl2pPr>
            <a:lvl3pPr lvl="2" algn="ctr">
              <a:spcBef>
                <a:spcPts val="0"/>
              </a:spcBef>
              <a:spcAft>
                <a:spcPts val="0"/>
              </a:spcAft>
              <a:buSzPts val="3600"/>
              <a:buNone/>
              <a:defRPr sz="12960"/>
            </a:lvl3pPr>
            <a:lvl4pPr lvl="3" algn="ctr">
              <a:spcBef>
                <a:spcPts val="0"/>
              </a:spcBef>
              <a:spcAft>
                <a:spcPts val="0"/>
              </a:spcAft>
              <a:buSzPts val="3600"/>
              <a:buNone/>
              <a:defRPr sz="12960"/>
            </a:lvl4pPr>
            <a:lvl5pPr lvl="4" algn="ctr">
              <a:spcBef>
                <a:spcPts val="0"/>
              </a:spcBef>
              <a:spcAft>
                <a:spcPts val="0"/>
              </a:spcAft>
              <a:buSzPts val="3600"/>
              <a:buNone/>
              <a:defRPr sz="12960"/>
            </a:lvl5pPr>
            <a:lvl6pPr lvl="5" algn="ctr">
              <a:spcBef>
                <a:spcPts val="0"/>
              </a:spcBef>
              <a:spcAft>
                <a:spcPts val="0"/>
              </a:spcAft>
              <a:buSzPts val="3600"/>
              <a:buNone/>
              <a:defRPr sz="12960"/>
            </a:lvl6pPr>
            <a:lvl7pPr lvl="6" algn="ctr">
              <a:spcBef>
                <a:spcPts val="0"/>
              </a:spcBef>
              <a:spcAft>
                <a:spcPts val="0"/>
              </a:spcAft>
              <a:buSzPts val="3600"/>
              <a:buNone/>
              <a:defRPr sz="12960"/>
            </a:lvl7pPr>
            <a:lvl8pPr lvl="7" algn="ctr">
              <a:spcBef>
                <a:spcPts val="0"/>
              </a:spcBef>
              <a:spcAft>
                <a:spcPts val="0"/>
              </a:spcAft>
              <a:buSzPts val="3600"/>
              <a:buNone/>
              <a:defRPr sz="12960"/>
            </a:lvl8pPr>
            <a:lvl9pPr lvl="8" algn="ctr">
              <a:spcBef>
                <a:spcPts val="0"/>
              </a:spcBef>
              <a:spcAft>
                <a:spcPts val="0"/>
              </a:spcAft>
              <a:buSzPts val="3600"/>
              <a:buNone/>
              <a:defRPr sz="12960"/>
            </a:lvl9pPr>
          </a:lstStyle>
          <a:p>
            <a:endParaRPr/>
          </a:p>
        </p:txBody>
      </p:sp>
      <p:sp>
        <p:nvSpPr>
          <p:cNvPr id="15" name="Google Shape;15;p3"/>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1646637" y="879475"/>
            <a:ext cx="29626322" cy="3657600"/>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119" name="Google Shape;119;p23"/>
          <p:cNvSpPr txBox="1">
            <a:spLocks noGrp="1"/>
          </p:cNvSpPr>
          <p:nvPr>
            <p:ph type="body" idx="1"/>
          </p:nvPr>
        </p:nvSpPr>
        <p:spPr>
          <a:xfrm rot="5400000">
            <a:off x="9218147" y="-2450238"/>
            <a:ext cx="14483294" cy="29626322"/>
          </a:xfrm>
          <a:prstGeom prst="rect">
            <a:avLst/>
          </a:prstGeom>
          <a:noFill/>
          <a:ln>
            <a:noFill/>
          </a:ln>
        </p:spPr>
        <p:txBody>
          <a:bodyPr spcFirstLastPara="1" wrap="square" lIns="123825" tIns="61900" rIns="123825" bIns="61900" anchor="t" anchorCtr="0"/>
          <a:lstStyle>
            <a:lvl1pPr marL="1645920" lvl="0" indent="-937260" algn="l">
              <a:spcBef>
                <a:spcPts val="360"/>
              </a:spcBef>
              <a:spcAft>
                <a:spcPts val="0"/>
              </a:spcAft>
              <a:buClr>
                <a:schemeClr val="dk1"/>
              </a:buClr>
              <a:buSzPts val="500"/>
              <a:buChar char="•"/>
              <a:defRPr/>
            </a:lvl1pPr>
            <a:lvl2pPr marL="3291840" lvl="1" indent="-937260" algn="l">
              <a:spcBef>
                <a:spcPts val="360"/>
              </a:spcBef>
              <a:spcAft>
                <a:spcPts val="0"/>
              </a:spcAft>
              <a:buClr>
                <a:schemeClr val="dk1"/>
              </a:buClr>
              <a:buSzPts val="500"/>
              <a:buChar char="–"/>
              <a:defRPr/>
            </a:lvl2pPr>
            <a:lvl3pPr marL="4937760" lvl="2" indent="-937260" algn="l">
              <a:spcBef>
                <a:spcPts val="360"/>
              </a:spcBef>
              <a:spcAft>
                <a:spcPts val="0"/>
              </a:spcAft>
              <a:buClr>
                <a:schemeClr val="dk1"/>
              </a:buClr>
              <a:buSzPts val="500"/>
              <a:buChar char="•"/>
              <a:defRPr/>
            </a:lvl3pPr>
            <a:lvl4pPr marL="6583680" lvl="3" indent="-937260" algn="l">
              <a:spcBef>
                <a:spcPts val="360"/>
              </a:spcBef>
              <a:spcAft>
                <a:spcPts val="0"/>
              </a:spcAft>
              <a:buClr>
                <a:schemeClr val="dk1"/>
              </a:buClr>
              <a:buSzPts val="500"/>
              <a:buChar char="–"/>
              <a:defRPr/>
            </a:lvl4pPr>
            <a:lvl5pPr marL="8229600" lvl="4" indent="-937260" algn="l">
              <a:spcBef>
                <a:spcPts val="360"/>
              </a:spcBef>
              <a:spcAft>
                <a:spcPts val="0"/>
              </a:spcAft>
              <a:buClr>
                <a:schemeClr val="dk1"/>
              </a:buClr>
              <a:buSzPts val="500"/>
              <a:buChar char="»"/>
              <a:defRPr/>
            </a:lvl5pPr>
            <a:lvl6pPr marL="9875520" lvl="5" indent="-937260" algn="l">
              <a:spcBef>
                <a:spcPts val="360"/>
              </a:spcBef>
              <a:spcAft>
                <a:spcPts val="0"/>
              </a:spcAft>
              <a:buClr>
                <a:schemeClr val="dk1"/>
              </a:buClr>
              <a:buSzPts val="500"/>
              <a:buChar char="»"/>
              <a:defRPr/>
            </a:lvl6pPr>
            <a:lvl7pPr marL="11521440" lvl="6" indent="-937260" algn="l">
              <a:spcBef>
                <a:spcPts val="360"/>
              </a:spcBef>
              <a:spcAft>
                <a:spcPts val="0"/>
              </a:spcAft>
              <a:buClr>
                <a:schemeClr val="dk1"/>
              </a:buClr>
              <a:buSzPts val="500"/>
              <a:buChar char="»"/>
              <a:defRPr/>
            </a:lvl7pPr>
            <a:lvl8pPr marL="13167360" lvl="7" indent="-937260" algn="l">
              <a:spcBef>
                <a:spcPts val="360"/>
              </a:spcBef>
              <a:spcAft>
                <a:spcPts val="0"/>
              </a:spcAft>
              <a:buClr>
                <a:schemeClr val="dk1"/>
              </a:buClr>
              <a:buSzPts val="500"/>
              <a:buChar char="»"/>
              <a:defRPr/>
            </a:lvl8pPr>
            <a:lvl9pPr marL="14813280" lvl="8" indent="-937260" algn="l">
              <a:spcBef>
                <a:spcPts val="360"/>
              </a:spcBef>
              <a:spcAft>
                <a:spcPts val="0"/>
              </a:spcAft>
              <a:buClr>
                <a:schemeClr val="dk1"/>
              </a:buClr>
              <a:buSzPts val="500"/>
              <a:buChar char="»"/>
              <a:defRPr/>
            </a:lvl9pPr>
          </a:lstStyle>
          <a:p>
            <a:endParaRPr/>
          </a:p>
        </p:txBody>
      </p:sp>
      <p:sp>
        <p:nvSpPr>
          <p:cNvPr id="120" name="Google Shape;120;p23"/>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21" name="Google Shape;121;p23"/>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22" name="Google Shape;122;p23"/>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rot="5400000">
            <a:off x="18207567" y="6539177"/>
            <a:ext cx="18725094" cy="7405690"/>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125" name="Google Shape;125;p24"/>
          <p:cNvSpPr txBox="1">
            <a:spLocks noGrp="1"/>
          </p:cNvSpPr>
          <p:nvPr>
            <p:ph type="body" idx="1"/>
          </p:nvPr>
        </p:nvSpPr>
        <p:spPr>
          <a:xfrm rot="5400000">
            <a:off x="3337256" y="-811141"/>
            <a:ext cx="18725094" cy="22106336"/>
          </a:xfrm>
          <a:prstGeom prst="rect">
            <a:avLst/>
          </a:prstGeom>
          <a:noFill/>
          <a:ln>
            <a:noFill/>
          </a:ln>
        </p:spPr>
        <p:txBody>
          <a:bodyPr spcFirstLastPara="1" wrap="square" lIns="123825" tIns="61900" rIns="123825" bIns="61900" anchor="t" anchorCtr="0"/>
          <a:lstStyle>
            <a:lvl1pPr marL="1645920" lvl="0" indent="-937260" algn="l">
              <a:spcBef>
                <a:spcPts val="360"/>
              </a:spcBef>
              <a:spcAft>
                <a:spcPts val="0"/>
              </a:spcAft>
              <a:buClr>
                <a:schemeClr val="dk1"/>
              </a:buClr>
              <a:buSzPts val="500"/>
              <a:buChar char="•"/>
              <a:defRPr/>
            </a:lvl1pPr>
            <a:lvl2pPr marL="3291840" lvl="1" indent="-937260" algn="l">
              <a:spcBef>
                <a:spcPts val="360"/>
              </a:spcBef>
              <a:spcAft>
                <a:spcPts val="0"/>
              </a:spcAft>
              <a:buClr>
                <a:schemeClr val="dk1"/>
              </a:buClr>
              <a:buSzPts val="500"/>
              <a:buChar char="–"/>
              <a:defRPr/>
            </a:lvl2pPr>
            <a:lvl3pPr marL="4937760" lvl="2" indent="-937260" algn="l">
              <a:spcBef>
                <a:spcPts val="360"/>
              </a:spcBef>
              <a:spcAft>
                <a:spcPts val="0"/>
              </a:spcAft>
              <a:buClr>
                <a:schemeClr val="dk1"/>
              </a:buClr>
              <a:buSzPts val="500"/>
              <a:buChar char="•"/>
              <a:defRPr/>
            </a:lvl3pPr>
            <a:lvl4pPr marL="6583680" lvl="3" indent="-937260" algn="l">
              <a:spcBef>
                <a:spcPts val="360"/>
              </a:spcBef>
              <a:spcAft>
                <a:spcPts val="0"/>
              </a:spcAft>
              <a:buClr>
                <a:schemeClr val="dk1"/>
              </a:buClr>
              <a:buSzPts val="500"/>
              <a:buChar char="–"/>
              <a:defRPr/>
            </a:lvl4pPr>
            <a:lvl5pPr marL="8229600" lvl="4" indent="-937260" algn="l">
              <a:spcBef>
                <a:spcPts val="360"/>
              </a:spcBef>
              <a:spcAft>
                <a:spcPts val="0"/>
              </a:spcAft>
              <a:buClr>
                <a:schemeClr val="dk1"/>
              </a:buClr>
              <a:buSzPts val="500"/>
              <a:buChar char="»"/>
              <a:defRPr/>
            </a:lvl5pPr>
            <a:lvl6pPr marL="9875520" lvl="5" indent="-937260" algn="l">
              <a:spcBef>
                <a:spcPts val="360"/>
              </a:spcBef>
              <a:spcAft>
                <a:spcPts val="0"/>
              </a:spcAft>
              <a:buClr>
                <a:schemeClr val="dk1"/>
              </a:buClr>
              <a:buSzPts val="500"/>
              <a:buChar char="»"/>
              <a:defRPr/>
            </a:lvl6pPr>
            <a:lvl7pPr marL="11521440" lvl="6" indent="-937260" algn="l">
              <a:spcBef>
                <a:spcPts val="360"/>
              </a:spcBef>
              <a:spcAft>
                <a:spcPts val="0"/>
              </a:spcAft>
              <a:buClr>
                <a:schemeClr val="dk1"/>
              </a:buClr>
              <a:buSzPts val="500"/>
              <a:buChar char="»"/>
              <a:defRPr/>
            </a:lvl7pPr>
            <a:lvl8pPr marL="13167360" lvl="7" indent="-937260" algn="l">
              <a:spcBef>
                <a:spcPts val="360"/>
              </a:spcBef>
              <a:spcAft>
                <a:spcPts val="0"/>
              </a:spcAft>
              <a:buClr>
                <a:schemeClr val="dk1"/>
              </a:buClr>
              <a:buSzPts val="500"/>
              <a:buChar char="»"/>
              <a:defRPr/>
            </a:lvl8pPr>
            <a:lvl9pPr marL="14813280" lvl="8" indent="-937260" algn="l">
              <a:spcBef>
                <a:spcPts val="360"/>
              </a:spcBef>
              <a:spcAft>
                <a:spcPts val="0"/>
              </a:spcAft>
              <a:buClr>
                <a:schemeClr val="dk1"/>
              </a:buClr>
              <a:buSzPts val="500"/>
              <a:buChar char="»"/>
              <a:defRPr/>
            </a:lvl9pPr>
          </a:lstStyle>
          <a:p>
            <a:endParaRPr/>
          </a:p>
        </p:txBody>
      </p:sp>
      <p:sp>
        <p:nvSpPr>
          <p:cNvPr id="126" name="Google Shape;126;p24"/>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27" name="Google Shape;127;p24"/>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28" name="Google Shape;128;p24"/>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1898773"/>
            <a:ext cx="30674160" cy="244352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1122120" y="4917227"/>
            <a:ext cx="30674160" cy="14576640"/>
          </a:xfrm>
          <a:prstGeom prst="rect">
            <a:avLst/>
          </a:prstGeom>
        </p:spPr>
        <p:txBody>
          <a:bodyPr spcFirstLastPara="1" wrap="square" lIns="91425" tIns="91425" rIns="91425" bIns="91425" anchor="t" anchorCtr="0"/>
          <a:lstStyle>
            <a:lvl1pPr marL="1645920" lvl="0" indent="-1234440">
              <a:spcBef>
                <a:spcPts val="0"/>
              </a:spcBef>
              <a:spcAft>
                <a:spcPts val="0"/>
              </a:spcAft>
              <a:buSzPts val="1800"/>
              <a:buChar char="●"/>
              <a:defRPr/>
            </a:lvl1pPr>
            <a:lvl2pPr marL="3291840" lvl="1" indent="-1143000">
              <a:spcBef>
                <a:spcPts val="5760"/>
              </a:spcBef>
              <a:spcAft>
                <a:spcPts val="0"/>
              </a:spcAft>
              <a:buSzPts val="1400"/>
              <a:buChar char="○"/>
              <a:defRPr/>
            </a:lvl2pPr>
            <a:lvl3pPr marL="4937760" lvl="2" indent="-1143000">
              <a:spcBef>
                <a:spcPts val="5760"/>
              </a:spcBef>
              <a:spcAft>
                <a:spcPts val="0"/>
              </a:spcAft>
              <a:buSzPts val="1400"/>
              <a:buChar char="■"/>
              <a:defRPr/>
            </a:lvl3pPr>
            <a:lvl4pPr marL="6583680" lvl="3" indent="-1143000">
              <a:spcBef>
                <a:spcPts val="5760"/>
              </a:spcBef>
              <a:spcAft>
                <a:spcPts val="0"/>
              </a:spcAft>
              <a:buSzPts val="1400"/>
              <a:buChar char="●"/>
              <a:defRPr/>
            </a:lvl4pPr>
            <a:lvl5pPr marL="8229600" lvl="4" indent="-1143000">
              <a:spcBef>
                <a:spcPts val="5760"/>
              </a:spcBef>
              <a:spcAft>
                <a:spcPts val="0"/>
              </a:spcAft>
              <a:buSzPts val="1400"/>
              <a:buChar char="○"/>
              <a:defRPr/>
            </a:lvl5pPr>
            <a:lvl6pPr marL="9875520" lvl="5" indent="-1143000">
              <a:spcBef>
                <a:spcPts val="5760"/>
              </a:spcBef>
              <a:spcAft>
                <a:spcPts val="0"/>
              </a:spcAft>
              <a:buSzPts val="1400"/>
              <a:buChar char="■"/>
              <a:defRPr/>
            </a:lvl6pPr>
            <a:lvl7pPr marL="11521440" lvl="6" indent="-1143000">
              <a:spcBef>
                <a:spcPts val="5760"/>
              </a:spcBef>
              <a:spcAft>
                <a:spcPts val="0"/>
              </a:spcAft>
              <a:buSzPts val="1400"/>
              <a:buChar char="●"/>
              <a:defRPr/>
            </a:lvl7pPr>
            <a:lvl8pPr marL="13167360" lvl="7" indent="-1143000">
              <a:spcBef>
                <a:spcPts val="5760"/>
              </a:spcBef>
              <a:spcAft>
                <a:spcPts val="0"/>
              </a:spcAft>
              <a:buSzPts val="1400"/>
              <a:buChar char="○"/>
              <a:defRPr/>
            </a:lvl8pPr>
            <a:lvl9pPr marL="14813280" lvl="8" indent="-1143000">
              <a:spcBef>
                <a:spcPts val="5760"/>
              </a:spcBef>
              <a:spcAft>
                <a:spcPts val="5760"/>
              </a:spcAft>
              <a:buSzPts val="1400"/>
              <a:buChar char="■"/>
              <a:defRPr/>
            </a:lvl9pPr>
          </a:lstStyle>
          <a:p>
            <a:endParaRPr/>
          </a:p>
        </p:txBody>
      </p:sp>
      <p:sp>
        <p:nvSpPr>
          <p:cNvPr id="19" name="Google Shape;19;p4"/>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1898773"/>
            <a:ext cx="30674160" cy="244352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1122120" y="4917227"/>
            <a:ext cx="14399640" cy="14576640"/>
          </a:xfrm>
          <a:prstGeom prst="rect">
            <a:avLst/>
          </a:prstGeom>
        </p:spPr>
        <p:txBody>
          <a:bodyPr spcFirstLastPara="1" wrap="square" lIns="91425" tIns="91425" rIns="91425" bIns="91425" anchor="t" anchorCtr="0"/>
          <a:lstStyle>
            <a:lvl1pPr marL="1645920" lvl="0" indent="-1143000">
              <a:spcBef>
                <a:spcPts val="0"/>
              </a:spcBef>
              <a:spcAft>
                <a:spcPts val="0"/>
              </a:spcAft>
              <a:buSzPts val="1400"/>
              <a:buChar char="●"/>
              <a:defRPr sz="5040"/>
            </a:lvl1pPr>
            <a:lvl2pPr marL="3291840" lvl="1" indent="-1097280">
              <a:spcBef>
                <a:spcPts val="5760"/>
              </a:spcBef>
              <a:spcAft>
                <a:spcPts val="0"/>
              </a:spcAft>
              <a:buSzPts val="1200"/>
              <a:buChar char="○"/>
              <a:defRPr sz="4320"/>
            </a:lvl2pPr>
            <a:lvl3pPr marL="4937760" lvl="2" indent="-1097280">
              <a:spcBef>
                <a:spcPts val="5760"/>
              </a:spcBef>
              <a:spcAft>
                <a:spcPts val="0"/>
              </a:spcAft>
              <a:buSzPts val="1200"/>
              <a:buChar char="■"/>
              <a:defRPr sz="4320"/>
            </a:lvl3pPr>
            <a:lvl4pPr marL="6583680" lvl="3" indent="-1097280">
              <a:spcBef>
                <a:spcPts val="5760"/>
              </a:spcBef>
              <a:spcAft>
                <a:spcPts val="0"/>
              </a:spcAft>
              <a:buSzPts val="1200"/>
              <a:buChar char="●"/>
              <a:defRPr sz="4320"/>
            </a:lvl4pPr>
            <a:lvl5pPr marL="8229600" lvl="4" indent="-1097280">
              <a:spcBef>
                <a:spcPts val="5760"/>
              </a:spcBef>
              <a:spcAft>
                <a:spcPts val="0"/>
              </a:spcAft>
              <a:buSzPts val="1200"/>
              <a:buChar char="○"/>
              <a:defRPr sz="4320"/>
            </a:lvl5pPr>
            <a:lvl6pPr marL="9875520" lvl="5" indent="-1097280">
              <a:spcBef>
                <a:spcPts val="5760"/>
              </a:spcBef>
              <a:spcAft>
                <a:spcPts val="0"/>
              </a:spcAft>
              <a:buSzPts val="1200"/>
              <a:buChar char="■"/>
              <a:defRPr sz="4320"/>
            </a:lvl6pPr>
            <a:lvl7pPr marL="11521440" lvl="6" indent="-1097280">
              <a:spcBef>
                <a:spcPts val="5760"/>
              </a:spcBef>
              <a:spcAft>
                <a:spcPts val="0"/>
              </a:spcAft>
              <a:buSzPts val="1200"/>
              <a:buChar char="●"/>
              <a:defRPr sz="4320"/>
            </a:lvl7pPr>
            <a:lvl8pPr marL="13167360" lvl="7" indent="-1097280">
              <a:spcBef>
                <a:spcPts val="5760"/>
              </a:spcBef>
              <a:spcAft>
                <a:spcPts val="0"/>
              </a:spcAft>
              <a:buSzPts val="1200"/>
              <a:buChar char="○"/>
              <a:defRPr sz="4320"/>
            </a:lvl8pPr>
            <a:lvl9pPr marL="14813280" lvl="8" indent="-1097280">
              <a:spcBef>
                <a:spcPts val="5760"/>
              </a:spcBef>
              <a:spcAft>
                <a:spcPts val="5760"/>
              </a:spcAft>
              <a:buSzPts val="1200"/>
              <a:buChar char="■"/>
              <a:defRPr sz="4320"/>
            </a:lvl9pPr>
          </a:lstStyle>
          <a:p>
            <a:endParaRPr/>
          </a:p>
        </p:txBody>
      </p:sp>
      <p:sp>
        <p:nvSpPr>
          <p:cNvPr id="23" name="Google Shape;23;p5"/>
          <p:cNvSpPr txBox="1">
            <a:spLocks noGrp="1"/>
          </p:cNvSpPr>
          <p:nvPr>
            <p:ph type="body" idx="2"/>
          </p:nvPr>
        </p:nvSpPr>
        <p:spPr>
          <a:xfrm>
            <a:off x="17396640" y="4917227"/>
            <a:ext cx="14399640" cy="14576640"/>
          </a:xfrm>
          <a:prstGeom prst="rect">
            <a:avLst/>
          </a:prstGeom>
        </p:spPr>
        <p:txBody>
          <a:bodyPr spcFirstLastPara="1" wrap="square" lIns="91425" tIns="91425" rIns="91425" bIns="91425" anchor="t" anchorCtr="0"/>
          <a:lstStyle>
            <a:lvl1pPr marL="1645920" lvl="0" indent="-1143000">
              <a:spcBef>
                <a:spcPts val="0"/>
              </a:spcBef>
              <a:spcAft>
                <a:spcPts val="0"/>
              </a:spcAft>
              <a:buSzPts val="1400"/>
              <a:buChar char="●"/>
              <a:defRPr sz="5040"/>
            </a:lvl1pPr>
            <a:lvl2pPr marL="3291840" lvl="1" indent="-1097280">
              <a:spcBef>
                <a:spcPts val="5760"/>
              </a:spcBef>
              <a:spcAft>
                <a:spcPts val="0"/>
              </a:spcAft>
              <a:buSzPts val="1200"/>
              <a:buChar char="○"/>
              <a:defRPr sz="4320"/>
            </a:lvl2pPr>
            <a:lvl3pPr marL="4937760" lvl="2" indent="-1097280">
              <a:spcBef>
                <a:spcPts val="5760"/>
              </a:spcBef>
              <a:spcAft>
                <a:spcPts val="0"/>
              </a:spcAft>
              <a:buSzPts val="1200"/>
              <a:buChar char="■"/>
              <a:defRPr sz="4320"/>
            </a:lvl3pPr>
            <a:lvl4pPr marL="6583680" lvl="3" indent="-1097280">
              <a:spcBef>
                <a:spcPts val="5760"/>
              </a:spcBef>
              <a:spcAft>
                <a:spcPts val="0"/>
              </a:spcAft>
              <a:buSzPts val="1200"/>
              <a:buChar char="●"/>
              <a:defRPr sz="4320"/>
            </a:lvl4pPr>
            <a:lvl5pPr marL="8229600" lvl="4" indent="-1097280">
              <a:spcBef>
                <a:spcPts val="5760"/>
              </a:spcBef>
              <a:spcAft>
                <a:spcPts val="0"/>
              </a:spcAft>
              <a:buSzPts val="1200"/>
              <a:buChar char="○"/>
              <a:defRPr sz="4320"/>
            </a:lvl5pPr>
            <a:lvl6pPr marL="9875520" lvl="5" indent="-1097280">
              <a:spcBef>
                <a:spcPts val="5760"/>
              </a:spcBef>
              <a:spcAft>
                <a:spcPts val="0"/>
              </a:spcAft>
              <a:buSzPts val="1200"/>
              <a:buChar char="■"/>
              <a:defRPr sz="4320"/>
            </a:lvl6pPr>
            <a:lvl7pPr marL="11521440" lvl="6" indent="-1097280">
              <a:spcBef>
                <a:spcPts val="5760"/>
              </a:spcBef>
              <a:spcAft>
                <a:spcPts val="0"/>
              </a:spcAft>
              <a:buSzPts val="1200"/>
              <a:buChar char="●"/>
              <a:defRPr sz="4320"/>
            </a:lvl7pPr>
            <a:lvl8pPr marL="13167360" lvl="7" indent="-1097280">
              <a:spcBef>
                <a:spcPts val="5760"/>
              </a:spcBef>
              <a:spcAft>
                <a:spcPts val="0"/>
              </a:spcAft>
              <a:buSzPts val="1200"/>
              <a:buChar char="○"/>
              <a:defRPr sz="4320"/>
            </a:lvl8pPr>
            <a:lvl9pPr marL="14813280" lvl="8" indent="-1097280">
              <a:spcBef>
                <a:spcPts val="5760"/>
              </a:spcBef>
              <a:spcAft>
                <a:spcPts val="5760"/>
              </a:spcAft>
              <a:buSzPts val="1200"/>
              <a:buChar char="■"/>
              <a:defRPr sz="4320"/>
            </a:lvl9pPr>
          </a:lstStyle>
          <a:p>
            <a:endParaRPr/>
          </a:p>
        </p:txBody>
      </p:sp>
      <p:sp>
        <p:nvSpPr>
          <p:cNvPr id="24" name="Google Shape;24;p5"/>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1898773"/>
            <a:ext cx="30674160" cy="244352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2370560"/>
            <a:ext cx="10108800" cy="3224320"/>
          </a:xfrm>
          <a:prstGeom prst="rect">
            <a:avLst/>
          </a:prstGeom>
        </p:spPr>
        <p:txBody>
          <a:bodyPr spcFirstLastPara="1" wrap="square" lIns="91425" tIns="91425" rIns="91425" bIns="91425" anchor="b" anchorCtr="0"/>
          <a:lstStyle>
            <a:lvl1pPr lvl="0">
              <a:spcBef>
                <a:spcPts val="0"/>
              </a:spcBef>
              <a:spcAft>
                <a:spcPts val="0"/>
              </a:spcAft>
              <a:buSzPts val="2400"/>
              <a:buNone/>
              <a:defRPr sz="8640"/>
            </a:lvl1pPr>
            <a:lvl2pPr lvl="1">
              <a:spcBef>
                <a:spcPts val="0"/>
              </a:spcBef>
              <a:spcAft>
                <a:spcPts val="0"/>
              </a:spcAft>
              <a:buSzPts val="2400"/>
              <a:buNone/>
              <a:defRPr sz="8640"/>
            </a:lvl2pPr>
            <a:lvl3pPr lvl="2">
              <a:spcBef>
                <a:spcPts val="0"/>
              </a:spcBef>
              <a:spcAft>
                <a:spcPts val="0"/>
              </a:spcAft>
              <a:buSzPts val="2400"/>
              <a:buNone/>
              <a:defRPr sz="8640"/>
            </a:lvl3pPr>
            <a:lvl4pPr lvl="3">
              <a:spcBef>
                <a:spcPts val="0"/>
              </a:spcBef>
              <a:spcAft>
                <a:spcPts val="0"/>
              </a:spcAft>
              <a:buSzPts val="2400"/>
              <a:buNone/>
              <a:defRPr sz="8640"/>
            </a:lvl4pPr>
            <a:lvl5pPr lvl="4">
              <a:spcBef>
                <a:spcPts val="0"/>
              </a:spcBef>
              <a:spcAft>
                <a:spcPts val="0"/>
              </a:spcAft>
              <a:buSzPts val="2400"/>
              <a:buNone/>
              <a:defRPr sz="8640"/>
            </a:lvl5pPr>
            <a:lvl6pPr lvl="5">
              <a:spcBef>
                <a:spcPts val="0"/>
              </a:spcBef>
              <a:spcAft>
                <a:spcPts val="0"/>
              </a:spcAft>
              <a:buSzPts val="2400"/>
              <a:buNone/>
              <a:defRPr sz="8640"/>
            </a:lvl6pPr>
            <a:lvl7pPr lvl="6">
              <a:spcBef>
                <a:spcPts val="0"/>
              </a:spcBef>
              <a:spcAft>
                <a:spcPts val="0"/>
              </a:spcAft>
              <a:buSzPts val="2400"/>
              <a:buNone/>
              <a:defRPr sz="8640"/>
            </a:lvl7pPr>
            <a:lvl8pPr lvl="7">
              <a:spcBef>
                <a:spcPts val="0"/>
              </a:spcBef>
              <a:spcAft>
                <a:spcPts val="0"/>
              </a:spcAft>
              <a:buSzPts val="2400"/>
              <a:buNone/>
              <a:defRPr sz="8640"/>
            </a:lvl8pPr>
            <a:lvl9pPr lvl="8">
              <a:spcBef>
                <a:spcPts val="0"/>
              </a:spcBef>
              <a:spcAft>
                <a:spcPts val="0"/>
              </a:spcAft>
              <a:buSzPts val="2400"/>
              <a:buNone/>
              <a:defRPr sz="8640"/>
            </a:lvl9pPr>
          </a:lstStyle>
          <a:p>
            <a:endParaRPr/>
          </a:p>
        </p:txBody>
      </p:sp>
      <p:sp>
        <p:nvSpPr>
          <p:cNvPr id="30" name="Google Shape;30;p7"/>
          <p:cNvSpPr txBox="1">
            <a:spLocks noGrp="1"/>
          </p:cNvSpPr>
          <p:nvPr>
            <p:ph type="body" idx="1"/>
          </p:nvPr>
        </p:nvSpPr>
        <p:spPr>
          <a:xfrm>
            <a:off x="1122120" y="5928960"/>
            <a:ext cx="10108800" cy="13565440"/>
          </a:xfrm>
          <a:prstGeom prst="rect">
            <a:avLst/>
          </a:prstGeom>
        </p:spPr>
        <p:txBody>
          <a:bodyPr spcFirstLastPara="1" wrap="square" lIns="91425" tIns="91425" rIns="91425" bIns="91425" anchor="t" anchorCtr="0"/>
          <a:lstStyle>
            <a:lvl1pPr marL="1645920" lvl="0" indent="-1097280">
              <a:spcBef>
                <a:spcPts val="0"/>
              </a:spcBef>
              <a:spcAft>
                <a:spcPts val="0"/>
              </a:spcAft>
              <a:buSzPts val="1200"/>
              <a:buChar char="●"/>
              <a:defRPr sz="4320"/>
            </a:lvl1pPr>
            <a:lvl2pPr marL="3291840" lvl="1" indent="-1097280">
              <a:spcBef>
                <a:spcPts val="5760"/>
              </a:spcBef>
              <a:spcAft>
                <a:spcPts val="0"/>
              </a:spcAft>
              <a:buSzPts val="1200"/>
              <a:buChar char="○"/>
              <a:defRPr sz="4320"/>
            </a:lvl2pPr>
            <a:lvl3pPr marL="4937760" lvl="2" indent="-1097280">
              <a:spcBef>
                <a:spcPts val="5760"/>
              </a:spcBef>
              <a:spcAft>
                <a:spcPts val="0"/>
              </a:spcAft>
              <a:buSzPts val="1200"/>
              <a:buChar char="■"/>
              <a:defRPr sz="4320"/>
            </a:lvl3pPr>
            <a:lvl4pPr marL="6583680" lvl="3" indent="-1097280">
              <a:spcBef>
                <a:spcPts val="5760"/>
              </a:spcBef>
              <a:spcAft>
                <a:spcPts val="0"/>
              </a:spcAft>
              <a:buSzPts val="1200"/>
              <a:buChar char="●"/>
              <a:defRPr sz="4320"/>
            </a:lvl4pPr>
            <a:lvl5pPr marL="8229600" lvl="4" indent="-1097280">
              <a:spcBef>
                <a:spcPts val="5760"/>
              </a:spcBef>
              <a:spcAft>
                <a:spcPts val="0"/>
              </a:spcAft>
              <a:buSzPts val="1200"/>
              <a:buChar char="○"/>
              <a:defRPr sz="4320"/>
            </a:lvl5pPr>
            <a:lvl6pPr marL="9875520" lvl="5" indent="-1097280">
              <a:spcBef>
                <a:spcPts val="5760"/>
              </a:spcBef>
              <a:spcAft>
                <a:spcPts val="0"/>
              </a:spcAft>
              <a:buSzPts val="1200"/>
              <a:buChar char="■"/>
              <a:defRPr sz="4320"/>
            </a:lvl6pPr>
            <a:lvl7pPr marL="11521440" lvl="6" indent="-1097280">
              <a:spcBef>
                <a:spcPts val="5760"/>
              </a:spcBef>
              <a:spcAft>
                <a:spcPts val="0"/>
              </a:spcAft>
              <a:buSzPts val="1200"/>
              <a:buChar char="●"/>
              <a:defRPr sz="4320"/>
            </a:lvl7pPr>
            <a:lvl8pPr marL="13167360" lvl="7" indent="-1097280">
              <a:spcBef>
                <a:spcPts val="5760"/>
              </a:spcBef>
              <a:spcAft>
                <a:spcPts val="0"/>
              </a:spcAft>
              <a:buSzPts val="1200"/>
              <a:buChar char="○"/>
              <a:defRPr sz="4320"/>
            </a:lvl8pPr>
            <a:lvl9pPr marL="14813280" lvl="8" indent="-1097280">
              <a:spcBef>
                <a:spcPts val="5760"/>
              </a:spcBef>
              <a:spcAft>
                <a:spcPts val="5760"/>
              </a:spcAft>
              <a:buSzPts val="1200"/>
              <a:buChar char="■"/>
              <a:defRPr sz="4320"/>
            </a:lvl9pPr>
          </a:lstStyle>
          <a:p>
            <a:endParaRPr/>
          </a:p>
        </p:txBody>
      </p:sp>
      <p:sp>
        <p:nvSpPr>
          <p:cNvPr id="31" name="Google Shape;31;p7"/>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1920640"/>
            <a:ext cx="22924080" cy="17454080"/>
          </a:xfrm>
          <a:prstGeom prst="rect">
            <a:avLst/>
          </a:prstGeom>
        </p:spPr>
        <p:txBody>
          <a:bodyPr spcFirstLastPara="1" wrap="square" lIns="91425" tIns="91425" rIns="91425" bIns="91425" anchor="ctr" anchorCtr="0"/>
          <a:lstStyle>
            <a:lvl1pPr lvl="0">
              <a:spcBef>
                <a:spcPts val="0"/>
              </a:spcBef>
              <a:spcAft>
                <a:spcPts val="0"/>
              </a:spcAft>
              <a:buSzPts val="4800"/>
              <a:buNone/>
              <a:defRPr sz="17280"/>
            </a:lvl1pPr>
            <a:lvl2pPr lvl="1">
              <a:spcBef>
                <a:spcPts val="0"/>
              </a:spcBef>
              <a:spcAft>
                <a:spcPts val="0"/>
              </a:spcAft>
              <a:buSzPts val="4800"/>
              <a:buNone/>
              <a:defRPr sz="17280"/>
            </a:lvl2pPr>
            <a:lvl3pPr lvl="2">
              <a:spcBef>
                <a:spcPts val="0"/>
              </a:spcBef>
              <a:spcAft>
                <a:spcPts val="0"/>
              </a:spcAft>
              <a:buSzPts val="4800"/>
              <a:buNone/>
              <a:defRPr sz="17280"/>
            </a:lvl3pPr>
            <a:lvl4pPr lvl="3">
              <a:spcBef>
                <a:spcPts val="0"/>
              </a:spcBef>
              <a:spcAft>
                <a:spcPts val="0"/>
              </a:spcAft>
              <a:buSzPts val="4800"/>
              <a:buNone/>
              <a:defRPr sz="17280"/>
            </a:lvl4pPr>
            <a:lvl5pPr lvl="4">
              <a:spcBef>
                <a:spcPts val="0"/>
              </a:spcBef>
              <a:spcAft>
                <a:spcPts val="0"/>
              </a:spcAft>
              <a:buSzPts val="4800"/>
              <a:buNone/>
              <a:defRPr sz="17280"/>
            </a:lvl5pPr>
            <a:lvl6pPr lvl="5">
              <a:spcBef>
                <a:spcPts val="0"/>
              </a:spcBef>
              <a:spcAft>
                <a:spcPts val="0"/>
              </a:spcAft>
              <a:buSzPts val="4800"/>
              <a:buNone/>
              <a:defRPr sz="17280"/>
            </a:lvl6pPr>
            <a:lvl7pPr lvl="6">
              <a:spcBef>
                <a:spcPts val="0"/>
              </a:spcBef>
              <a:spcAft>
                <a:spcPts val="0"/>
              </a:spcAft>
              <a:buSzPts val="4800"/>
              <a:buNone/>
              <a:defRPr sz="17280"/>
            </a:lvl7pPr>
            <a:lvl8pPr lvl="7">
              <a:spcBef>
                <a:spcPts val="0"/>
              </a:spcBef>
              <a:spcAft>
                <a:spcPts val="0"/>
              </a:spcAft>
              <a:buSzPts val="4800"/>
              <a:buNone/>
              <a:defRPr sz="17280"/>
            </a:lvl8pPr>
            <a:lvl9pPr lvl="8">
              <a:spcBef>
                <a:spcPts val="0"/>
              </a:spcBef>
              <a:spcAft>
                <a:spcPts val="0"/>
              </a:spcAft>
              <a:buSzPts val="4800"/>
              <a:buNone/>
              <a:defRPr sz="17280"/>
            </a:lvl9pPr>
          </a:lstStyle>
          <a:p>
            <a:endParaRPr/>
          </a:p>
        </p:txBody>
      </p:sp>
      <p:sp>
        <p:nvSpPr>
          <p:cNvPr id="34" name="Google Shape;34;p8"/>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spcFirstLastPara="1" wrap="square" lIns="329130" tIns="329130" rIns="329130" bIns="329130" anchor="ctr" anchorCtr="0">
            <a:noAutofit/>
          </a:bodyPr>
          <a:lstStyle/>
          <a:p>
            <a:pPr marL="0" lvl="0" indent="0" algn="l" rtl="0">
              <a:spcBef>
                <a:spcPts val="0"/>
              </a:spcBef>
              <a:spcAft>
                <a:spcPts val="0"/>
              </a:spcAft>
              <a:buNone/>
            </a:pPr>
            <a:endParaRPr sz="19354"/>
          </a:p>
        </p:txBody>
      </p:sp>
      <p:sp>
        <p:nvSpPr>
          <p:cNvPr id="37" name="Google Shape;37;p9"/>
          <p:cNvSpPr txBox="1">
            <a:spLocks noGrp="1"/>
          </p:cNvSpPr>
          <p:nvPr>
            <p:ph type="title"/>
          </p:nvPr>
        </p:nvSpPr>
        <p:spPr>
          <a:xfrm>
            <a:off x="955800" y="5261547"/>
            <a:ext cx="14562720" cy="6324480"/>
          </a:xfrm>
          <a:prstGeom prst="rect">
            <a:avLst/>
          </a:prstGeom>
        </p:spPr>
        <p:txBody>
          <a:bodyPr spcFirstLastPara="1" wrap="square" lIns="91425" tIns="91425" rIns="91425" bIns="91425" anchor="b" anchorCtr="0"/>
          <a:lstStyle>
            <a:lvl1pPr lvl="0" algn="ctr">
              <a:spcBef>
                <a:spcPts val="0"/>
              </a:spcBef>
              <a:spcAft>
                <a:spcPts val="0"/>
              </a:spcAft>
              <a:buSzPts val="4200"/>
              <a:buNone/>
              <a:defRPr sz="15120"/>
            </a:lvl1pPr>
            <a:lvl2pPr lvl="1" algn="ctr">
              <a:spcBef>
                <a:spcPts val="0"/>
              </a:spcBef>
              <a:spcAft>
                <a:spcPts val="0"/>
              </a:spcAft>
              <a:buSzPts val="4200"/>
              <a:buNone/>
              <a:defRPr sz="15120"/>
            </a:lvl2pPr>
            <a:lvl3pPr lvl="2" algn="ctr">
              <a:spcBef>
                <a:spcPts val="0"/>
              </a:spcBef>
              <a:spcAft>
                <a:spcPts val="0"/>
              </a:spcAft>
              <a:buSzPts val="4200"/>
              <a:buNone/>
              <a:defRPr sz="15120"/>
            </a:lvl3pPr>
            <a:lvl4pPr lvl="3" algn="ctr">
              <a:spcBef>
                <a:spcPts val="0"/>
              </a:spcBef>
              <a:spcAft>
                <a:spcPts val="0"/>
              </a:spcAft>
              <a:buSzPts val="4200"/>
              <a:buNone/>
              <a:defRPr sz="15120"/>
            </a:lvl4pPr>
            <a:lvl5pPr lvl="4" algn="ctr">
              <a:spcBef>
                <a:spcPts val="0"/>
              </a:spcBef>
              <a:spcAft>
                <a:spcPts val="0"/>
              </a:spcAft>
              <a:buSzPts val="4200"/>
              <a:buNone/>
              <a:defRPr sz="15120"/>
            </a:lvl5pPr>
            <a:lvl6pPr lvl="5" algn="ctr">
              <a:spcBef>
                <a:spcPts val="0"/>
              </a:spcBef>
              <a:spcAft>
                <a:spcPts val="0"/>
              </a:spcAft>
              <a:buSzPts val="4200"/>
              <a:buNone/>
              <a:defRPr sz="15120"/>
            </a:lvl6pPr>
            <a:lvl7pPr lvl="6" algn="ctr">
              <a:spcBef>
                <a:spcPts val="0"/>
              </a:spcBef>
              <a:spcAft>
                <a:spcPts val="0"/>
              </a:spcAft>
              <a:buSzPts val="4200"/>
              <a:buNone/>
              <a:defRPr sz="15120"/>
            </a:lvl7pPr>
            <a:lvl8pPr lvl="7" algn="ctr">
              <a:spcBef>
                <a:spcPts val="0"/>
              </a:spcBef>
              <a:spcAft>
                <a:spcPts val="0"/>
              </a:spcAft>
              <a:buSzPts val="4200"/>
              <a:buNone/>
              <a:defRPr sz="15120"/>
            </a:lvl8pPr>
            <a:lvl9pPr lvl="8" algn="ctr">
              <a:spcBef>
                <a:spcPts val="0"/>
              </a:spcBef>
              <a:spcAft>
                <a:spcPts val="0"/>
              </a:spcAft>
              <a:buSzPts val="4200"/>
              <a:buNone/>
              <a:defRPr sz="15120"/>
            </a:lvl9pPr>
          </a:lstStyle>
          <a:p>
            <a:endParaRPr/>
          </a:p>
        </p:txBody>
      </p:sp>
      <p:sp>
        <p:nvSpPr>
          <p:cNvPr id="38" name="Google Shape;38;p9"/>
          <p:cNvSpPr txBox="1">
            <a:spLocks noGrp="1"/>
          </p:cNvSpPr>
          <p:nvPr>
            <p:ph type="subTitle" idx="1"/>
          </p:nvPr>
        </p:nvSpPr>
        <p:spPr>
          <a:xfrm>
            <a:off x="955800" y="11959787"/>
            <a:ext cx="14562720" cy="526976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7560"/>
            </a:lvl1pPr>
            <a:lvl2pPr lvl="1" algn="ctr">
              <a:lnSpc>
                <a:spcPct val="100000"/>
              </a:lnSpc>
              <a:spcBef>
                <a:spcPts val="0"/>
              </a:spcBef>
              <a:spcAft>
                <a:spcPts val="0"/>
              </a:spcAft>
              <a:buSzPts val="2100"/>
              <a:buNone/>
              <a:defRPr sz="7560"/>
            </a:lvl2pPr>
            <a:lvl3pPr lvl="2" algn="ctr">
              <a:lnSpc>
                <a:spcPct val="100000"/>
              </a:lnSpc>
              <a:spcBef>
                <a:spcPts val="0"/>
              </a:spcBef>
              <a:spcAft>
                <a:spcPts val="0"/>
              </a:spcAft>
              <a:buSzPts val="2100"/>
              <a:buNone/>
              <a:defRPr sz="7560"/>
            </a:lvl3pPr>
            <a:lvl4pPr lvl="3" algn="ctr">
              <a:lnSpc>
                <a:spcPct val="100000"/>
              </a:lnSpc>
              <a:spcBef>
                <a:spcPts val="0"/>
              </a:spcBef>
              <a:spcAft>
                <a:spcPts val="0"/>
              </a:spcAft>
              <a:buSzPts val="2100"/>
              <a:buNone/>
              <a:defRPr sz="7560"/>
            </a:lvl4pPr>
            <a:lvl5pPr lvl="4" algn="ctr">
              <a:lnSpc>
                <a:spcPct val="100000"/>
              </a:lnSpc>
              <a:spcBef>
                <a:spcPts val="0"/>
              </a:spcBef>
              <a:spcAft>
                <a:spcPts val="0"/>
              </a:spcAft>
              <a:buSzPts val="2100"/>
              <a:buNone/>
              <a:defRPr sz="7560"/>
            </a:lvl5pPr>
            <a:lvl6pPr lvl="5" algn="ctr">
              <a:lnSpc>
                <a:spcPct val="100000"/>
              </a:lnSpc>
              <a:spcBef>
                <a:spcPts val="0"/>
              </a:spcBef>
              <a:spcAft>
                <a:spcPts val="0"/>
              </a:spcAft>
              <a:buSzPts val="2100"/>
              <a:buNone/>
              <a:defRPr sz="7560"/>
            </a:lvl6pPr>
            <a:lvl7pPr lvl="6" algn="ctr">
              <a:lnSpc>
                <a:spcPct val="100000"/>
              </a:lnSpc>
              <a:spcBef>
                <a:spcPts val="0"/>
              </a:spcBef>
              <a:spcAft>
                <a:spcPts val="0"/>
              </a:spcAft>
              <a:buSzPts val="2100"/>
              <a:buNone/>
              <a:defRPr sz="7560"/>
            </a:lvl7pPr>
            <a:lvl8pPr lvl="7" algn="ctr">
              <a:lnSpc>
                <a:spcPct val="100000"/>
              </a:lnSpc>
              <a:spcBef>
                <a:spcPts val="0"/>
              </a:spcBef>
              <a:spcAft>
                <a:spcPts val="0"/>
              </a:spcAft>
              <a:buSzPts val="2100"/>
              <a:buNone/>
              <a:defRPr sz="7560"/>
            </a:lvl8pPr>
            <a:lvl9pPr lvl="8" algn="ctr">
              <a:lnSpc>
                <a:spcPct val="100000"/>
              </a:lnSpc>
              <a:spcBef>
                <a:spcPts val="0"/>
              </a:spcBef>
              <a:spcAft>
                <a:spcPts val="0"/>
              </a:spcAft>
              <a:buSzPts val="2100"/>
              <a:buNone/>
              <a:defRPr sz="7560"/>
            </a:lvl9pPr>
          </a:lstStyle>
          <a:p>
            <a:endParaRPr/>
          </a:p>
        </p:txBody>
      </p:sp>
      <p:sp>
        <p:nvSpPr>
          <p:cNvPr id="39" name="Google Shape;39;p9"/>
          <p:cNvSpPr txBox="1">
            <a:spLocks noGrp="1"/>
          </p:cNvSpPr>
          <p:nvPr>
            <p:ph type="body" idx="2"/>
          </p:nvPr>
        </p:nvSpPr>
        <p:spPr>
          <a:xfrm>
            <a:off x="17782200" y="3089387"/>
            <a:ext cx="13813200" cy="15765760"/>
          </a:xfrm>
          <a:prstGeom prst="rect">
            <a:avLst/>
          </a:prstGeom>
        </p:spPr>
        <p:txBody>
          <a:bodyPr spcFirstLastPara="1" wrap="square" lIns="91425" tIns="91425" rIns="91425" bIns="91425" anchor="ctr" anchorCtr="0"/>
          <a:lstStyle>
            <a:lvl1pPr marL="1645920" lvl="0" indent="-1234440">
              <a:spcBef>
                <a:spcPts val="0"/>
              </a:spcBef>
              <a:spcAft>
                <a:spcPts val="0"/>
              </a:spcAft>
              <a:buSzPts val="1800"/>
              <a:buChar char="●"/>
              <a:defRPr/>
            </a:lvl1pPr>
            <a:lvl2pPr marL="3291840" lvl="1" indent="-1143000">
              <a:spcBef>
                <a:spcPts val="5760"/>
              </a:spcBef>
              <a:spcAft>
                <a:spcPts val="0"/>
              </a:spcAft>
              <a:buSzPts val="1400"/>
              <a:buChar char="○"/>
              <a:defRPr/>
            </a:lvl2pPr>
            <a:lvl3pPr marL="4937760" lvl="2" indent="-1143000">
              <a:spcBef>
                <a:spcPts val="5760"/>
              </a:spcBef>
              <a:spcAft>
                <a:spcPts val="0"/>
              </a:spcAft>
              <a:buSzPts val="1400"/>
              <a:buChar char="■"/>
              <a:defRPr/>
            </a:lvl3pPr>
            <a:lvl4pPr marL="6583680" lvl="3" indent="-1143000">
              <a:spcBef>
                <a:spcPts val="5760"/>
              </a:spcBef>
              <a:spcAft>
                <a:spcPts val="0"/>
              </a:spcAft>
              <a:buSzPts val="1400"/>
              <a:buChar char="●"/>
              <a:defRPr/>
            </a:lvl4pPr>
            <a:lvl5pPr marL="8229600" lvl="4" indent="-1143000">
              <a:spcBef>
                <a:spcPts val="5760"/>
              </a:spcBef>
              <a:spcAft>
                <a:spcPts val="0"/>
              </a:spcAft>
              <a:buSzPts val="1400"/>
              <a:buChar char="○"/>
              <a:defRPr/>
            </a:lvl5pPr>
            <a:lvl6pPr marL="9875520" lvl="5" indent="-1143000">
              <a:spcBef>
                <a:spcPts val="5760"/>
              </a:spcBef>
              <a:spcAft>
                <a:spcPts val="0"/>
              </a:spcAft>
              <a:buSzPts val="1400"/>
              <a:buChar char="■"/>
              <a:defRPr/>
            </a:lvl6pPr>
            <a:lvl7pPr marL="11521440" lvl="6" indent="-1143000">
              <a:spcBef>
                <a:spcPts val="5760"/>
              </a:spcBef>
              <a:spcAft>
                <a:spcPts val="0"/>
              </a:spcAft>
              <a:buSzPts val="1400"/>
              <a:buChar char="●"/>
              <a:defRPr/>
            </a:lvl7pPr>
            <a:lvl8pPr marL="13167360" lvl="7" indent="-1143000">
              <a:spcBef>
                <a:spcPts val="5760"/>
              </a:spcBef>
              <a:spcAft>
                <a:spcPts val="0"/>
              </a:spcAft>
              <a:buSzPts val="1400"/>
              <a:buChar char="○"/>
              <a:defRPr/>
            </a:lvl8pPr>
            <a:lvl9pPr marL="14813280" lvl="8" indent="-1143000">
              <a:spcBef>
                <a:spcPts val="5760"/>
              </a:spcBef>
              <a:spcAft>
                <a:spcPts val="5760"/>
              </a:spcAft>
              <a:buSzPts val="1400"/>
              <a:buChar char="■"/>
              <a:defRPr/>
            </a:lvl9pPr>
          </a:lstStyle>
          <a:p>
            <a:endParaRPr/>
          </a:p>
        </p:txBody>
      </p:sp>
      <p:sp>
        <p:nvSpPr>
          <p:cNvPr id="40" name="Google Shape;40;p9"/>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18050453"/>
            <a:ext cx="21595680" cy="2581760"/>
          </a:xfrm>
          <a:prstGeom prst="rect">
            <a:avLst/>
          </a:prstGeom>
        </p:spPr>
        <p:txBody>
          <a:bodyPr spcFirstLastPara="1" wrap="square" lIns="91425" tIns="91425" rIns="91425" bIns="91425" anchor="ctr" anchorCtr="0"/>
          <a:lstStyle>
            <a:lvl1pPr marL="1645920" lvl="0" indent="-82296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60" cy="244352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122120" y="4917227"/>
            <a:ext cx="30674160" cy="1457664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30500849" y="19896393"/>
            <a:ext cx="1975320" cy="1679360"/>
          </a:xfrm>
          <a:prstGeom prst="rect">
            <a:avLst/>
          </a:prstGeom>
          <a:noFill/>
          <a:ln>
            <a:noFill/>
          </a:ln>
        </p:spPr>
        <p:txBody>
          <a:bodyPr spcFirstLastPara="1" wrap="square" lIns="91425" tIns="91425" rIns="91425" bIns="91425" anchor="ctr" anchorCtr="0">
            <a:noAutofit/>
          </a:bodyPr>
          <a:lstStyle>
            <a:lvl1pPr lvl="0" algn="r">
              <a:buNone/>
              <a:defRPr sz="3600">
                <a:solidFill>
                  <a:schemeClr val="dk2"/>
                </a:solidFill>
              </a:defRPr>
            </a:lvl1pPr>
            <a:lvl2pPr lvl="1" algn="r">
              <a:buNone/>
              <a:defRPr sz="3600">
                <a:solidFill>
                  <a:schemeClr val="dk2"/>
                </a:solidFill>
              </a:defRPr>
            </a:lvl2pPr>
            <a:lvl3pPr lvl="2" algn="r">
              <a:buNone/>
              <a:defRPr sz="3600">
                <a:solidFill>
                  <a:schemeClr val="dk2"/>
                </a:solidFill>
              </a:defRPr>
            </a:lvl3pPr>
            <a:lvl4pPr lvl="3" algn="r">
              <a:buNone/>
              <a:defRPr sz="3600">
                <a:solidFill>
                  <a:schemeClr val="dk2"/>
                </a:solidFill>
              </a:defRPr>
            </a:lvl4pPr>
            <a:lvl5pPr lvl="4" algn="r">
              <a:buNone/>
              <a:defRPr sz="3600">
                <a:solidFill>
                  <a:schemeClr val="dk2"/>
                </a:solidFill>
              </a:defRPr>
            </a:lvl5pPr>
            <a:lvl6pPr lvl="5" algn="r">
              <a:buNone/>
              <a:defRPr sz="3600">
                <a:solidFill>
                  <a:schemeClr val="dk2"/>
                </a:solidFill>
              </a:defRPr>
            </a:lvl6pPr>
            <a:lvl7pPr lvl="6" algn="r">
              <a:buNone/>
              <a:defRPr sz="3600">
                <a:solidFill>
                  <a:schemeClr val="dk2"/>
                </a:solidFill>
              </a:defRPr>
            </a:lvl7pPr>
            <a:lvl8pPr lvl="7" algn="r">
              <a:buNone/>
              <a:defRPr sz="3600">
                <a:solidFill>
                  <a:schemeClr val="dk2"/>
                </a:solidFill>
              </a:defRPr>
            </a:lvl8pPr>
            <a:lvl9pPr lvl="8" algn="r">
              <a:buNone/>
              <a:defRPr sz="3600">
                <a:solidFill>
                  <a:schemeClr val="dk2"/>
                </a:solidFill>
              </a:defRPr>
            </a:lvl9pPr>
          </a:lstStyle>
          <a:p>
            <a:fld id="{00000000-1234-1234-1234-123412341234}" type="slidenum">
              <a:rPr lang="en-US" altLang="zh-CN" smtClean="0"/>
              <a:pPr/>
              <a:t>‹#›</a:t>
            </a:fld>
            <a:endParaRPr lang="zh-CN" alt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646637" y="879475"/>
            <a:ext cx="29626322" cy="3657600"/>
          </a:xfrm>
          <a:prstGeom prst="rect">
            <a:avLst/>
          </a:prstGeom>
          <a:noFill/>
          <a:ln>
            <a:noFill/>
          </a:ln>
        </p:spPr>
        <p:txBody>
          <a:bodyPr spcFirstLastPara="1" wrap="square" lIns="123825" tIns="61900" rIns="123825" bIns="61900" anchor="ctr" anchorCtr="0"/>
          <a:lstStyle>
            <a:lvl1pPr marR="0" lvl="0" algn="ctr" rtl="0">
              <a:spcBef>
                <a:spcPts val="0"/>
              </a:spcBef>
              <a:spcAft>
                <a:spcPts val="0"/>
              </a:spcAft>
              <a:buSzPts val="400"/>
              <a:buNone/>
              <a:defRPr sz="4000" b="0" i="0" u="none" strike="noStrike" cap="none">
                <a:solidFill>
                  <a:schemeClr val="dk2"/>
                </a:solidFill>
                <a:latin typeface="Arial"/>
                <a:ea typeface="Arial"/>
                <a:cs typeface="Arial"/>
                <a:sym typeface="Arial"/>
              </a:defRPr>
            </a:lvl1pPr>
            <a:lvl2pPr marR="0" lvl="1" algn="ctr" rtl="0">
              <a:spcBef>
                <a:spcPts val="0"/>
              </a:spcBef>
              <a:spcAft>
                <a:spcPts val="0"/>
              </a:spcAft>
              <a:buSzPts val="400"/>
              <a:buNone/>
              <a:defRPr sz="4000" b="0" i="0" u="none" strike="noStrike" cap="none">
                <a:solidFill>
                  <a:schemeClr val="dk2"/>
                </a:solidFill>
                <a:latin typeface="Arial"/>
                <a:ea typeface="Arial"/>
                <a:cs typeface="Arial"/>
                <a:sym typeface="Arial"/>
              </a:defRPr>
            </a:lvl2pPr>
            <a:lvl3pPr marR="0" lvl="2" algn="ctr" rtl="0">
              <a:spcBef>
                <a:spcPts val="0"/>
              </a:spcBef>
              <a:spcAft>
                <a:spcPts val="0"/>
              </a:spcAft>
              <a:buSzPts val="400"/>
              <a:buNone/>
              <a:defRPr sz="4000" b="0" i="0" u="none" strike="noStrike" cap="none">
                <a:solidFill>
                  <a:schemeClr val="dk2"/>
                </a:solidFill>
                <a:latin typeface="Arial"/>
                <a:ea typeface="Arial"/>
                <a:cs typeface="Arial"/>
                <a:sym typeface="Arial"/>
              </a:defRPr>
            </a:lvl3pPr>
            <a:lvl4pPr marR="0" lvl="3" algn="ctr" rtl="0">
              <a:spcBef>
                <a:spcPts val="0"/>
              </a:spcBef>
              <a:spcAft>
                <a:spcPts val="0"/>
              </a:spcAft>
              <a:buSzPts val="400"/>
              <a:buNone/>
              <a:defRPr sz="4000" b="0" i="0" u="none" strike="noStrike" cap="none">
                <a:solidFill>
                  <a:schemeClr val="dk2"/>
                </a:solidFill>
                <a:latin typeface="Arial"/>
                <a:ea typeface="Arial"/>
                <a:cs typeface="Arial"/>
                <a:sym typeface="Arial"/>
              </a:defRPr>
            </a:lvl4pPr>
            <a:lvl5pPr marR="0" lvl="4" algn="ctr" rtl="0">
              <a:spcBef>
                <a:spcPts val="0"/>
              </a:spcBef>
              <a:spcAft>
                <a:spcPts val="0"/>
              </a:spcAft>
              <a:buSzPts val="400"/>
              <a:buNone/>
              <a:defRPr sz="4000" b="0" i="0" u="none" strike="noStrike" cap="none">
                <a:solidFill>
                  <a:schemeClr val="dk2"/>
                </a:solidFill>
                <a:latin typeface="Arial"/>
                <a:ea typeface="Arial"/>
                <a:cs typeface="Arial"/>
                <a:sym typeface="Arial"/>
              </a:defRPr>
            </a:lvl5pPr>
            <a:lvl6pPr marR="0" lvl="5" algn="ctr" rtl="0">
              <a:spcBef>
                <a:spcPts val="0"/>
              </a:spcBef>
              <a:spcAft>
                <a:spcPts val="0"/>
              </a:spcAft>
              <a:buSzPts val="400"/>
              <a:buNone/>
              <a:defRPr sz="4000" b="0" i="0" u="none" strike="noStrike" cap="none">
                <a:solidFill>
                  <a:schemeClr val="dk2"/>
                </a:solidFill>
                <a:latin typeface="Arial"/>
                <a:ea typeface="Arial"/>
                <a:cs typeface="Arial"/>
                <a:sym typeface="Arial"/>
              </a:defRPr>
            </a:lvl6pPr>
            <a:lvl7pPr marR="0" lvl="6" algn="ctr" rtl="0">
              <a:spcBef>
                <a:spcPts val="0"/>
              </a:spcBef>
              <a:spcAft>
                <a:spcPts val="0"/>
              </a:spcAft>
              <a:buSzPts val="400"/>
              <a:buNone/>
              <a:defRPr sz="4000" b="0" i="0" u="none" strike="noStrike" cap="none">
                <a:solidFill>
                  <a:schemeClr val="dk2"/>
                </a:solidFill>
                <a:latin typeface="Arial"/>
                <a:ea typeface="Arial"/>
                <a:cs typeface="Arial"/>
                <a:sym typeface="Arial"/>
              </a:defRPr>
            </a:lvl7pPr>
            <a:lvl8pPr marR="0" lvl="7" algn="ctr" rtl="0">
              <a:spcBef>
                <a:spcPts val="0"/>
              </a:spcBef>
              <a:spcAft>
                <a:spcPts val="0"/>
              </a:spcAft>
              <a:buSzPts val="400"/>
              <a:buNone/>
              <a:defRPr sz="4000" b="0" i="0" u="none" strike="noStrike" cap="none">
                <a:solidFill>
                  <a:schemeClr val="dk2"/>
                </a:solidFill>
                <a:latin typeface="Arial"/>
                <a:ea typeface="Arial"/>
                <a:cs typeface="Arial"/>
                <a:sym typeface="Arial"/>
              </a:defRPr>
            </a:lvl8pPr>
            <a:lvl9pPr marR="0" lvl="8" algn="ctr" rtl="0">
              <a:spcBef>
                <a:spcPts val="0"/>
              </a:spcBef>
              <a:spcAft>
                <a:spcPts val="0"/>
              </a:spcAft>
              <a:buSzPts val="400"/>
              <a:buNone/>
              <a:defRPr sz="4000" b="0" i="0" u="none" strike="noStrike" cap="none">
                <a:solidFill>
                  <a:schemeClr val="dk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1646637" y="5121276"/>
            <a:ext cx="29626322" cy="14483294"/>
          </a:xfrm>
          <a:prstGeom prst="rect">
            <a:avLst/>
          </a:prstGeom>
          <a:noFill/>
          <a:ln>
            <a:noFill/>
          </a:ln>
        </p:spPr>
        <p:txBody>
          <a:bodyPr spcFirstLastPara="1" wrap="square" lIns="123825" tIns="61900" rIns="123825" bIns="61900" anchor="t" anchorCtr="0"/>
          <a:lstStyle>
            <a:lvl1pPr marL="457200" marR="0" lvl="0" indent="-412750" algn="l" rtl="0">
              <a:spcBef>
                <a:spcPts val="6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marR="0" lvl="0" algn="l" rtl="0">
              <a:spcBef>
                <a:spcPts val="0"/>
              </a:spcBef>
              <a:spcAft>
                <a:spcPts val="0"/>
              </a:spcAft>
              <a:buSzPts val="400"/>
              <a:buNone/>
              <a:defRPr sz="4680" b="0" i="0" u="none" strike="noStrike" cap="none">
                <a:solidFill>
                  <a:schemeClr val="dk1"/>
                </a:solidFill>
                <a:latin typeface="Arial"/>
                <a:ea typeface="Arial"/>
                <a:cs typeface="Arial"/>
                <a:sym typeface="Arial"/>
              </a:defRPr>
            </a:lvl1pPr>
            <a:lvl2pPr marR="0" lvl="1" algn="l" rtl="0">
              <a:spcBef>
                <a:spcPts val="0"/>
              </a:spcBef>
              <a:spcAft>
                <a:spcPts val="0"/>
              </a:spcAft>
              <a:buSzPts val="400"/>
              <a:buNone/>
              <a:defRPr sz="2160" b="0" i="0" u="none" strike="noStrike" cap="none">
                <a:solidFill>
                  <a:schemeClr val="dk1"/>
                </a:solidFill>
                <a:latin typeface="Arial"/>
                <a:ea typeface="Arial"/>
                <a:cs typeface="Arial"/>
                <a:sym typeface="Arial"/>
              </a:defRPr>
            </a:lvl2pPr>
            <a:lvl3pPr marR="0" lvl="2" algn="l" rtl="0">
              <a:spcBef>
                <a:spcPts val="0"/>
              </a:spcBef>
              <a:spcAft>
                <a:spcPts val="0"/>
              </a:spcAft>
              <a:buSzPts val="400"/>
              <a:buNone/>
              <a:defRPr sz="2160" b="0" i="0" u="none" strike="noStrike" cap="none">
                <a:solidFill>
                  <a:schemeClr val="dk1"/>
                </a:solidFill>
                <a:latin typeface="Arial"/>
                <a:ea typeface="Arial"/>
                <a:cs typeface="Arial"/>
                <a:sym typeface="Arial"/>
              </a:defRPr>
            </a:lvl3pPr>
            <a:lvl4pPr marR="0" lvl="3" algn="l" rtl="0">
              <a:spcBef>
                <a:spcPts val="0"/>
              </a:spcBef>
              <a:spcAft>
                <a:spcPts val="0"/>
              </a:spcAft>
              <a:buSzPts val="400"/>
              <a:buNone/>
              <a:defRPr sz="2160" b="0" i="0" u="none" strike="noStrike" cap="none">
                <a:solidFill>
                  <a:schemeClr val="dk1"/>
                </a:solidFill>
                <a:latin typeface="Arial"/>
                <a:ea typeface="Arial"/>
                <a:cs typeface="Arial"/>
                <a:sym typeface="Arial"/>
              </a:defRPr>
            </a:lvl4pPr>
            <a:lvl5pPr marR="0" lvl="4" algn="l" rtl="0">
              <a:spcBef>
                <a:spcPts val="0"/>
              </a:spcBef>
              <a:spcAft>
                <a:spcPts val="0"/>
              </a:spcAft>
              <a:buSzPts val="400"/>
              <a:buNone/>
              <a:defRPr sz="2160" b="0" i="0" u="none" strike="noStrike" cap="none">
                <a:solidFill>
                  <a:schemeClr val="dk1"/>
                </a:solidFill>
                <a:latin typeface="Arial"/>
                <a:ea typeface="Arial"/>
                <a:cs typeface="Arial"/>
                <a:sym typeface="Arial"/>
              </a:defRPr>
            </a:lvl5pPr>
            <a:lvl6pPr marR="0" lvl="5" algn="l" rtl="0">
              <a:spcBef>
                <a:spcPts val="0"/>
              </a:spcBef>
              <a:spcAft>
                <a:spcPts val="0"/>
              </a:spcAft>
              <a:buSzPts val="400"/>
              <a:buNone/>
              <a:defRPr sz="2160" b="0" i="0" u="none" strike="noStrike" cap="none">
                <a:solidFill>
                  <a:schemeClr val="dk1"/>
                </a:solidFill>
                <a:latin typeface="Arial"/>
                <a:ea typeface="Arial"/>
                <a:cs typeface="Arial"/>
                <a:sym typeface="Arial"/>
              </a:defRPr>
            </a:lvl6pPr>
            <a:lvl7pPr marR="0" lvl="6" algn="l" rtl="0">
              <a:spcBef>
                <a:spcPts val="0"/>
              </a:spcBef>
              <a:spcAft>
                <a:spcPts val="0"/>
              </a:spcAft>
              <a:buSzPts val="400"/>
              <a:buNone/>
              <a:defRPr sz="2160" b="0" i="0" u="none" strike="noStrike" cap="none">
                <a:solidFill>
                  <a:schemeClr val="dk1"/>
                </a:solidFill>
                <a:latin typeface="Arial"/>
                <a:ea typeface="Arial"/>
                <a:cs typeface="Arial"/>
                <a:sym typeface="Arial"/>
              </a:defRPr>
            </a:lvl7pPr>
            <a:lvl8pPr marR="0" lvl="7" algn="l" rtl="0">
              <a:spcBef>
                <a:spcPts val="0"/>
              </a:spcBef>
              <a:spcAft>
                <a:spcPts val="0"/>
              </a:spcAft>
              <a:buSzPts val="400"/>
              <a:buNone/>
              <a:defRPr sz="2160" b="0" i="0" u="none" strike="noStrike" cap="none">
                <a:solidFill>
                  <a:schemeClr val="dk1"/>
                </a:solidFill>
                <a:latin typeface="Arial"/>
                <a:ea typeface="Arial"/>
                <a:cs typeface="Arial"/>
                <a:sym typeface="Arial"/>
              </a:defRPr>
            </a:lvl8pPr>
            <a:lvl9pPr marR="0" lvl="8" algn="l" rtl="0">
              <a:spcBef>
                <a:spcPts val="0"/>
              </a:spcBef>
              <a:spcAft>
                <a:spcPts val="0"/>
              </a:spcAft>
              <a:buSzPts val="400"/>
              <a:buNone/>
              <a:defRPr sz="216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marR="0" lvl="0" algn="ctr" rtl="0">
              <a:spcBef>
                <a:spcPts val="0"/>
              </a:spcBef>
              <a:spcAft>
                <a:spcPts val="0"/>
              </a:spcAft>
              <a:buSzPts val="400"/>
              <a:buNone/>
              <a:defRPr sz="4680" b="0" i="0" u="none" strike="noStrike" cap="none">
                <a:solidFill>
                  <a:schemeClr val="dk1"/>
                </a:solidFill>
                <a:latin typeface="Arial"/>
                <a:ea typeface="Arial"/>
                <a:cs typeface="Arial"/>
                <a:sym typeface="Arial"/>
              </a:defRPr>
            </a:lvl1pPr>
            <a:lvl2pPr marR="0" lvl="1" algn="l" rtl="0">
              <a:spcBef>
                <a:spcPts val="0"/>
              </a:spcBef>
              <a:spcAft>
                <a:spcPts val="0"/>
              </a:spcAft>
              <a:buSzPts val="400"/>
              <a:buNone/>
              <a:defRPr sz="2160" b="0" i="0" u="none" strike="noStrike" cap="none">
                <a:solidFill>
                  <a:schemeClr val="dk1"/>
                </a:solidFill>
                <a:latin typeface="Arial"/>
                <a:ea typeface="Arial"/>
                <a:cs typeface="Arial"/>
                <a:sym typeface="Arial"/>
              </a:defRPr>
            </a:lvl2pPr>
            <a:lvl3pPr marR="0" lvl="2" algn="l" rtl="0">
              <a:spcBef>
                <a:spcPts val="0"/>
              </a:spcBef>
              <a:spcAft>
                <a:spcPts val="0"/>
              </a:spcAft>
              <a:buSzPts val="400"/>
              <a:buNone/>
              <a:defRPr sz="2160" b="0" i="0" u="none" strike="noStrike" cap="none">
                <a:solidFill>
                  <a:schemeClr val="dk1"/>
                </a:solidFill>
                <a:latin typeface="Arial"/>
                <a:ea typeface="Arial"/>
                <a:cs typeface="Arial"/>
                <a:sym typeface="Arial"/>
              </a:defRPr>
            </a:lvl3pPr>
            <a:lvl4pPr marR="0" lvl="3" algn="l" rtl="0">
              <a:spcBef>
                <a:spcPts val="0"/>
              </a:spcBef>
              <a:spcAft>
                <a:spcPts val="0"/>
              </a:spcAft>
              <a:buSzPts val="400"/>
              <a:buNone/>
              <a:defRPr sz="2160" b="0" i="0" u="none" strike="noStrike" cap="none">
                <a:solidFill>
                  <a:schemeClr val="dk1"/>
                </a:solidFill>
                <a:latin typeface="Arial"/>
                <a:ea typeface="Arial"/>
                <a:cs typeface="Arial"/>
                <a:sym typeface="Arial"/>
              </a:defRPr>
            </a:lvl4pPr>
            <a:lvl5pPr marR="0" lvl="4" algn="l" rtl="0">
              <a:spcBef>
                <a:spcPts val="0"/>
              </a:spcBef>
              <a:spcAft>
                <a:spcPts val="0"/>
              </a:spcAft>
              <a:buSzPts val="400"/>
              <a:buNone/>
              <a:defRPr sz="2160" b="0" i="0" u="none" strike="noStrike" cap="none">
                <a:solidFill>
                  <a:schemeClr val="dk1"/>
                </a:solidFill>
                <a:latin typeface="Arial"/>
                <a:ea typeface="Arial"/>
                <a:cs typeface="Arial"/>
                <a:sym typeface="Arial"/>
              </a:defRPr>
            </a:lvl5pPr>
            <a:lvl6pPr marR="0" lvl="5" algn="l" rtl="0">
              <a:spcBef>
                <a:spcPts val="0"/>
              </a:spcBef>
              <a:spcAft>
                <a:spcPts val="0"/>
              </a:spcAft>
              <a:buSzPts val="400"/>
              <a:buNone/>
              <a:defRPr sz="2160" b="0" i="0" u="none" strike="noStrike" cap="none">
                <a:solidFill>
                  <a:schemeClr val="dk1"/>
                </a:solidFill>
                <a:latin typeface="Arial"/>
                <a:ea typeface="Arial"/>
                <a:cs typeface="Arial"/>
                <a:sym typeface="Arial"/>
              </a:defRPr>
            </a:lvl6pPr>
            <a:lvl7pPr marR="0" lvl="6" algn="l" rtl="0">
              <a:spcBef>
                <a:spcPts val="0"/>
              </a:spcBef>
              <a:spcAft>
                <a:spcPts val="0"/>
              </a:spcAft>
              <a:buSzPts val="400"/>
              <a:buNone/>
              <a:defRPr sz="2160" b="0" i="0" u="none" strike="noStrike" cap="none">
                <a:solidFill>
                  <a:schemeClr val="dk1"/>
                </a:solidFill>
                <a:latin typeface="Arial"/>
                <a:ea typeface="Arial"/>
                <a:cs typeface="Arial"/>
                <a:sym typeface="Arial"/>
              </a:defRPr>
            </a:lvl7pPr>
            <a:lvl8pPr marR="0" lvl="7" algn="l" rtl="0">
              <a:spcBef>
                <a:spcPts val="0"/>
              </a:spcBef>
              <a:spcAft>
                <a:spcPts val="0"/>
              </a:spcAft>
              <a:buSzPts val="400"/>
              <a:buNone/>
              <a:defRPr sz="2160" b="0" i="0" u="none" strike="noStrike" cap="none">
                <a:solidFill>
                  <a:schemeClr val="dk1"/>
                </a:solidFill>
                <a:latin typeface="Arial"/>
                <a:ea typeface="Arial"/>
                <a:cs typeface="Arial"/>
                <a:sym typeface="Arial"/>
              </a:defRPr>
            </a:lvl8pPr>
            <a:lvl9pPr marR="0" lvl="8" algn="l" rtl="0">
              <a:spcBef>
                <a:spcPts val="0"/>
              </a:spcBef>
              <a:spcAft>
                <a:spcPts val="0"/>
              </a:spcAft>
              <a:buSzPts val="400"/>
              <a:buNone/>
              <a:defRPr sz="216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rtl="0">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sz="1440">
              <a:solidFill>
                <a:srgbClr val="000000"/>
              </a:solidFill>
            </a:endParaRPr>
          </a:p>
        </p:txBody>
      </p:sp>
      <p:pic>
        <p:nvPicPr>
          <p:cNvPr id="56" name="Google Shape;56;p13"/>
          <p:cNvPicPr preferRelativeResize="0"/>
          <p:nvPr/>
        </p:nvPicPr>
        <p:blipFill rotWithShape="1">
          <a:blip r:embed="rId12">
            <a:alphaModFix/>
          </a:blip>
          <a:srcRect/>
          <a:stretch/>
        </p:blipFill>
        <p:spPr>
          <a:xfrm rot="-5400000">
            <a:off x="-11847514" y="11314113"/>
            <a:ext cx="14274799" cy="3686177"/>
          </a:xfrm>
          <a:prstGeom prst="rect">
            <a:avLst/>
          </a:prstGeom>
          <a:noFill/>
          <a:ln>
            <a:noFill/>
          </a:ln>
        </p:spPr>
      </p:pic>
      <p:pic>
        <p:nvPicPr>
          <p:cNvPr id="57" name="Google Shape;57;p13"/>
          <p:cNvPicPr preferRelativeResize="0"/>
          <p:nvPr/>
        </p:nvPicPr>
        <p:blipFill rotWithShape="1">
          <a:blip r:embed="rId12">
            <a:alphaModFix/>
          </a:blip>
          <a:srcRect/>
          <a:stretch/>
        </p:blipFill>
        <p:spPr>
          <a:xfrm rot="5400000">
            <a:off x="30491111" y="11314113"/>
            <a:ext cx="14274799" cy="3686177"/>
          </a:xfrm>
          <a:prstGeom prst="rect">
            <a:avLst/>
          </a:prstGeom>
          <a:noFill/>
          <a:ln>
            <a:noFill/>
          </a:ln>
        </p:spPr>
      </p:pic>
      <p:pic>
        <p:nvPicPr>
          <p:cNvPr id="58" name="Google Shape;58;p13"/>
          <p:cNvPicPr preferRelativeResize="0"/>
          <p:nvPr/>
        </p:nvPicPr>
        <p:blipFill rotWithShape="1">
          <a:blip r:embed="rId13">
            <a:alphaModFix/>
          </a:blip>
          <a:srcRect/>
          <a:stretch/>
        </p:blipFill>
        <p:spPr>
          <a:xfrm>
            <a:off x="1473199" y="22453604"/>
            <a:ext cx="25288877" cy="1549402"/>
          </a:xfrm>
          <a:prstGeom prst="rect">
            <a:avLst/>
          </a:prstGeom>
          <a:noFill/>
          <a:ln>
            <a:noFill/>
          </a:ln>
        </p:spPr>
      </p:pic>
      <p:sp>
        <p:nvSpPr>
          <p:cNvPr id="59" name="Google Shape;59;p13"/>
          <p:cNvSpPr/>
          <p:nvPr/>
        </p:nvSpPr>
        <p:spPr>
          <a:xfrm>
            <a:off x="1473199" y="23025101"/>
            <a:ext cx="16459200" cy="1269999"/>
          </a:xfrm>
          <a:prstGeom prst="rect">
            <a:avLst/>
          </a:prstGeom>
          <a:noFill/>
          <a:ln>
            <a:noFill/>
          </a:ln>
        </p:spPr>
        <p:txBody>
          <a:bodyPr spcFirstLastPara="1" wrap="square" lIns="86670" tIns="43290" rIns="86670" bIns="43290" anchor="ctr" anchorCtr="0">
            <a:noAutofit/>
          </a:bodyPr>
          <a:lstStyle/>
          <a:p>
            <a:pPr marL="0" marR="0" lvl="0" indent="0" algn="l" rtl="0">
              <a:spcBef>
                <a:spcPts val="0"/>
              </a:spcBef>
              <a:spcAft>
                <a:spcPts val="0"/>
              </a:spcAft>
              <a:buNone/>
            </a:pPr>
            <a:r>
              <a:rPr lang="en-US" altLang="zh-CN" sz="4680" b="0" i="0" u="none" strike="noStrike" cap="none">
                <a:solidFill>
                  <a:srgbClr val="808080"/>
                </a:solidFill>
                <a:latin typeface="Arial"/>
                <a:ea typeface="Arial"/>
                <a:cs typeface="Arial"/>
                <a:sym typeface="Arial"/>
              </a:rPr>
              <a:t>Template ID: intuitivecerulean  Size: 36x24</a:t>
            </a:r>
            <a:endParaRPr sz="1440"/>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F1F8"/>
            </a:gs>
            <a:gs pos="100000">
              <a:srgbClr val="FFFFFF"/>
            </a:gs>
          </a:gsLst>
          <a:lin ang="16200000" scaled="0"/>
        </a:gradFill>
        <a:effectLst/>
      </p:bgPr>
    </p:bg>
    <p:spTree>
      <p:nvGrpSpPr>
        <p:cNvPr id="1" name="Shape 132"/>
        <p:cNvGrpSpPr/>
        <p:nvPr/>
      </p:nvGrpSpPr>
      <p:grpSpPr>
        <a:xfrm>
          <a:off x="0" y="0"/>
          <a:ext cx="0" cy="0"/>
          <a:chOff x="0" y="0"/>
          <a:chExt cx="0" cy="0"/>
        </a:xfrm>
      </p:grpSpPr>
      <p:sp>
        <p:nvSpPr>
          <p:cNvPr id="133" name="Google Shape;133;p25"/>
          <p:cNvSpPr/>
          <p:nvPr/>
        </p:nvSpPr>
        <p:spPr>
          <a:xfrm>
            <a:off x="0" y="4139"/>
            <a:ext cx="32918400" cy="3641674"/>
          </a:xfrm>
          <a:prstGeom prst="rect">
            <a:avLst/>
          </a:prstGeom>
          <a:solidFill>
            <a:srgbClr val="1482A5"/>
          </a:solidFill>
          <a:ln>
            <a:noFill/>
          </a:ln>
        </p:spPr>
        <p:txBody>
          <a:bodyPr spcFirstLastPara="1" wrap="square" lIns="86670" tIns="43290" rIns="86670" bIns="43290" anchor="ctr" anchorCtr="0">
            <a:noAutofit/>
          </a:bodyPr>
          <a:lstStyle/>
          <a:p>
            <a:pPr algn="ctr"/>
            <a:endParaRPr sz="2880">
              <a:solidFill>
                <a:schemeClr val="lt1"/>
              </a:solidFill>
            </a:endParaRPr>
          </a:p>
        </p:txBody>
      </p:sp>
      <p:sp>
        <p:nvSpPr>
          <p:cNvPr id="134" name="Google Shape;134;p25"/>
          <p:cNvSpPr txBox="1"/>
          <p:nvPr/>
        </p:nvSpPr>
        <p:spPr>
          <a:xfrm>
            <a:off x="4267080" y="1036482"/>
            <a:ext cx="24384240" cy="1652400"/>
          </a:xfrm>
          <a:prstGeom prst="rect">
            <a:avLst/>
          </a:prstGeom>
          <a:noFill/>
          <a:ln>
            <a:noFill/>
          </a:ln>
        </p:spPr>
        <p:txBody>
          <a:bodyPr spcFirstLastPara="1" wrap="square" lIns="0" tIns="0" rIns="0" bIns="0" anchor="t" anchorCtr="0">
            <a:noAutofit/>
          </a:bodyPr>
          <a:lstStyle/>
          <a:p>
            <a:pPr algn="ctr">
              <a:spcBef>
                <a:spcPts val="1080"/>
              </a:spcBef>
              <a:buClr>
                <a:schemeClr val="lt1"/>
              </a:buClr>
              <a:buSzPts val="1500"/>
            </a:pPr>
            <a:r>
              <a:rPr lang="en-US" altLang="zh-CN" sz="5400" b="1" dirty="0">
                <a:solidFill>
                  <a:schemeClr val="lt1"/>
                </a:solidFill>
                <a:latin typeface="Nunito Black"/>
                <a:ea typeface="Nunito Black"/>
                <a:cs typeface="Nunito Black"/>
                <a:sym typeface="Nunito Black"/>
              </a:rPr>
              <a:t>Policy Cancellation Rate Prediction</a:t>
            </a:r>
            <a:endParaRPr sz="5400" b="1" dirty="0">
              <a:solidFill>
                <a:schemeClr val="lt1"/>
              </a:solidFill>
              <a:latin typeface="Nunito Black"/>
              <a:ea typeface="Nunito Black"/>
              <a:cs typeface="Nunito Black"/>
              <a:sym typeface="Nunito Black"/>
            </a:endParaRPr>
          </a:p>
          <a:p>
            <a:pPr algn="ctr">
              <a:spcBef>
                <a:spcPts val="1080"/>
              </a:spcBef>
              <a:buClr>
                <a:schemeClr val="lt1"/>
              </a:buClr>
              <a:buSzPts val="1500"/>
            </a:pPr>
            <a:r>
              <a:rPr lang="en-US" altLang="zh-CN" sz="5400" b="1" dirty="0">
                <a:solidFill>
                  <a:schemeClr val="lt1"/>
                </a:solidFill>
                <a:latin typeface="Nunito Black"/>
                <a:ea typeface="Nunito Black"/>
                <a:cs typeface="Nunito Black"/>
                <a:sym typeface="Nunito Black"/>
              </a:rPr>
              <a:t>for Kangaroo auto insurance company</a:t>
            </a:r>
            <a:endParaRPr sz="5400" b="1" dirty="0">
              <a:solidFill>
                <a:schemeClr val="lt1"/>
              </a:solidFill>
              <a:latin typeface="Nunito Black"/>
              <a:ea typeface="Nunito Black"/>
              <a:cs typeface="Nunito Black"/>
              <a:sym typeface="Nunito Black"/>
            </a:endParaRPr>
          </a:p>
        </p:txBody>
      </p:sp>
      <p:sp>
        <p:nvSpPr>
          <p:cNvPr id="135" name="Google Shape;135;p25"/>
          <p:cNvSpPr txBox="1"/>
          <p:nvPr/>
        </p:nvSpPr>
        <p:spPr>
          <a:xfrm>
            <a:off x="4267199" y="4211424"/>
            <a:ext cx="24384240" cy="1067040"/>
          </a:xfrm>
          <a:prstGeom prst="rect">
            <a:avLst/>
          </a:prstGeom>
          <a:noFill/>
          <a:ln>
            <a:noFill/>
          </a:ln>
        </p:spPr>
        <p:txBody>
          <a:bodyPr spcFirstLastPara="1" wrap="square" lIns="0" tIns="0" rIns="0" bIns="0" anchor="t" anchorCtr="0">
            <a:noAutofit/>
          </a:bodyPr>
          <a:lstStyle/>
          <a:p>
            <a:pPr algn="ctr">
              <a:spcBef>
                <a:spcPts val="720"/>
              </a:spcBef>
              <a:buClr>
                <a:schemeClr val="lt1"/>
              </a:buClr>
              <a:buSzPts val="1000"/>
            </a:pPr>
            <a:r>
              <a:rPr lang="en-US" altLang="zh-CN" sz="3600" dirty="0" err="1">
                <a:solidFill>
                  <a:schemeClr val="lt1"/>
                </a:solidFill>
                <a:latin typeface="Open Sans"/>
                <a:ea typeface="Open Sans"/>
                <a:cs typeface="Open Sans"/>
                <a:sym typeface="Open Sans"/>
              </a:rPr>
              <a:t>Yunhao</a:t>
            </a:r>
            <a:r>
              <a:rPr lang="en-US" altLang="zh-CN" sz="3600" dirty="0">
                <a:solidFill>
                  <a:schemeClr val="lt1"/>
                </a:solidFill>
                <a:latin typeface="Open Sans"/>
                <a:ea typeface="Open Sans"/>
                <a:cs typeface="Open Sans"/>
                <a:sym typeface="Open Sans"/>
              </a:rPr>
              <a:t> Huang, </a:t>
            </a:r>
            <a:r>
              <a:rPr lang="en-US" altLang="zh-CN" sz="3600" dirty="0" err="1">
                <a:solidFill>
                  <a:schemeClr val="lt1"/>
                </a:solidFill>
                <a:latin typeface="Open Sans"/>
                <a:ea typeface="Open Sans"/>
                <a:cs typeface="Open Sans"/>
                <a:sym typeface="Open Sans"/>
              </a:rPr>
              <a:t>Yiming</a:t>
            </a:r>
            <a:r>
              <a:rPr lang="en-US" altLang="zh-CN" sz="3600" dirty="0">
                <a:solidFill>
                  <a:schemeClr val="lt1"/>
                </a:solidFill>
                <a:latin typeface="Open Sans"/>
                <a:ea typeface="Open Sans"/>
                <a:cs typeface="Open Sans"/>
                <a:sym typeface="Open Sans"/>
              </a:rPr>
              <a:t> Tan, </a:t>
            </a:r>
            <a:r>
              <a:rPr lang="en-US" altLang="zh-CN" sz="3600" dirty="0" err="1">
                <a:solidFill>
                  <a:schemeClr val="lt1"/>
                </a:solidFill>
                <a:latin typeface="Open Sans"/>
                <a:ea typeface="Open Sans"/>
                <a:cs typeface="Open Sans"/>
                <a:sym typeface="Open Sans"/>
              </a:rPr>
              <a:t>Xiaoxi</a:t>
            </a:r>
            <a:r>
              <a:rPr lang="en-US" altLang="zh-CN" sz="3600" dirty="0">
                <a:solidFill>
                  <a:schemeClr val="lt1"/>
                </a:solidFill>
                <a:latin typeface="Open Sans"/>
                <a:ea typeface="Open Sans"/>
                <a:cs typeface="Open Sans"/>
                <a:sym typeface="Open Sans"/>
              </a:rPr>
              <a:t> Zhao</a:t>
            </a:r>
            <a:endParaRPr sz="3600" dirty="0">
              <a:solidFill>
                <a:schemeClr val="lt1"/>
              </a:solidFill>
              <a:latin typeface="Open Sans"/>
              <a:ea typeface="Open Sans"/>
              <a:cs typeface="Open Sans"/>
              <a:sym typeface="Open Sans"/>
            </a:endParaRPr>
          </a:p>
          <a:p>
            <a:pPr algn="ctr">
              <a:spcBef>
                <a:spcPts val="720"/>
              </a:spcBef>
              <a:buClr>
                <a:schemeClr val="lt1"/>
              </a:buClr>
              <a:buSzPts val="1000"/>
            </a:pPr>
            <a:endParaRPr sz="3600" dirty="0">
              <a:solidFill>
                <a:schemeClr val="lt1"/>
              </a:solidFill>
              <a:latin typeface="Open Sans"/>
              <a:ea typeface="Open Sans"/>
              <a:cs typeface="Open Sans"/>
              <a:sym typeface="Open Sans"/>
            </a:endParaRPr>
          </a:p>
        </p:txBody>
      </p:sp>
      <p:sp>
        <p:nvSpPr>
          <p:cNvPr id="136" name="Google Shape;136;p25"/>
          <p:cNvSpPr txBox="1"/>
          <p:nvPr/>
        </p:nvSpPr>
        <p:spPr>
          <a:xfrm>
            <a:off x="8872522" y="4479390"/>
            <a:ext cx="7268400" cy="4925880"/>
          </a:xfrm>
          <a:prstGeom prst="rect">
            <a:avLst/>
          </a:prstGeom>
          <a:noFill/>
          <a:ln>
            <a:noFill/>
          </a:ln>
        </p:spPr>
        <p:txBody>
          <a:bodyPr spcFirstLastPara="1" wrap="square" lIns="57780" tIns="28890" rIns="57780" bIns="28890" anchor="t" anchorCtr="0">
            <a:noAutofit/>
          </a:bodyPr>
          <a:lstStyle/>
          <a:p>
            <a:pPr algn="just">
              <a:lnSpc>
                <a:spcPct val="110000"/>
              </a:lnSpc>
              <a:buClr>
                <a:schemeClr val="dk1"/>
              </a:buClr>
              <a:buSzPts val="1100"/>
            </a:pPr>
            <a:r>
              <a:rPr lang="en-US" altLang="zh-CN" sz="2200" b="1" dirty="0">
                <a:solidFill>
                  <a:schemeClr val="dk1"/>
                </a:solidFill>
                <a:latin typeface="Open Sans"/>
                <a:ea typeface="Open Sans"/>
                <a:cs typeface="Open Sans"/>
                <a:sym typeface="Open Sans"/>
              </a:rPr>
              <a:t>Mean encoding</a:t>
            </a:r>
            <a:r>
              <a:rPr lang="en-US" altLang="zh-CN" sz="2200" dirty="0">
                <a:solidFill>
                  <a:schemeClr val="dk1"/>
                </a:solidFill>
                <a:latin typeface="Open Sans"/>
                <a:ea typeface="Open Sans"/>
                <a:cs typeface="Open Sans"/>
                <a:sym typeface="Open Sans"/>
              </a:rPr>
              <a:t>: Instead of using one-hot encoding, we replaced the categorical data with the mean response of each category to include more meaningful information, and also to deal with the features with too many categories.</a:t>
            </a:r>
            <a:endParaRPr sz="2200" dirty="0">
              <a:solidFill>
                <a:schemeClr val="dk1"/>
              </a:solidFill>
              <a:latin typeface="Open Sans"/>
              <a:ea typeface="Open Sans"/>
              <a:cs typeface="Open Sans"/>
              <a:sym typeface="Open Sans"/>
            </a:endParaRPr>
          </a:p>
          <a:p>
            <a:pPr algn="just">
              <a:lnSpc>
                <a:spcPct val="110000"/>
              </a:lnSpc>
              <a:buClr>
                <a:schemeClr val="dk1"/>
              </a:buClr>
              <a:buSzPts val="1100"/>
            </a:pPr>
            <a:r>
              <a:rPr lang="en-US" altLang="zh-CN" sz="2200" b="1" dirty="0">
                <a:solidFill>
                  <a:schemeClr val="dk1"/>
                </a:solidFill>
                <a:latin typeface="Open Sans"/>
                <a:ea typeface="Open Sans"/>
                <a:cs typeface="Open Sans"/>
                <a:sym typeface="Open Sans"/>
              </a:rPr>
              <a:t>Premium per person/adult:</a:t>
            </a:r>
            <a:r>
              <a:rPr lang="zh-CN" altLang="en-US" sz="2200" dirty="0">
                <a:solidFill>
                  <a:schemeClr val="dk1"/>
                </a:solidFill>
                <a:latin typeface="Open Sans"/>
                <a:ea typeface="Open Sans"/>
                <a:cs typeface="Open Sans"/>
                <a:sym typeface="Open Sans"/>
              </a:rPr>
              <a:t> </a:t>
            </a:r>
            <a:r>
              <a:rPr lang="en-US" altLang="zh-CN" sz="2200" dirty="0">
                <a:solidFill>
                  <a:schemeClr val="dk1"/>
                </a:solidFill>
                <a:latin typeface="Open Sans"/>
                <a:ea typeface="Open Sans"/>
                <a:cs typeface="Open Sans"/>
                <a:sym typeface="Open Sans"/>
              </a:rPr>
              <a:t>Premium value itself seems to be an important feature, but it does not perform well in the model. It is more reasonable to consider premium divided by family size and number of adults. Thinking about the features from data understanding and real life is sometimes an effective way in feature engineering.</a:t>
            </a:r>
            <a:endParaRPr sz="2200" dirty="0">
              <a:solidFill>
                <a:schemeClr val="dk1"/>
              </a:solidFill>
              <a:latin typeface="Open Sans"/>
              <a:ea typeface="Open Sans"/>
              <a:cs typeface="Open Sans"/>
              <a:sym typeface="Open Sans"/>
            </a:endParaRPr>
          </a:p>
          <a:p>
            <a:pPr algn="just">
              <a:lnSpc>
                <a:spcPct val="110000"/>
              </a:lnSpc>
              <a:buSzPts val="1100"/>
            </a:pPr>
            <a:r>
              <a:rPr lang="en-US" altLang="zh-CN" sz="2200" b="1" dirty="0">
                <a:solidFill>
                  <a:schemeClr val="dk1"/>
                </a:solidFill>
                <a:latin typeface="Open Sans"/>
                <a:ea typeface="Open Sans"/>
                <a:cs typeface="Open Sans"/>
                <a:sym typeface="Open Sans"/>
              </a:rPr>
              <a:t>Zip code:</a:t>
            </a:r>
            <a:r>
              <a:rPr lang="zh-CN" altLang="en-US" sz="2200" dirty="0">
                <a:solidFill>
                  <a:schemeClr val="dk1"/>
                </a:solidFill>
                <a:latin typeface="Open Sans"/>
                <a:ea typeface="Open Sans"/>
                <a:cs typeface="Open Sans"/>
                <a:sym typeface="Open Sans"/>
              </a:rPr>
              <a:t> </a:t>
            </a:r>
            <a:r>
              <a:rPr lang="en-US" altLang="zh-CN" sz="2200" dirty="0">
                <a:solidFill>
                  <a:schemeClr val="dk1"/>
                </a:solidFill>
                <a:latin typeface="Open Sans"/>
                <a:ea typeface="Open Sans"/>
                <a:cs typeface="Open Sans"/>
                <a:sym typeface="Open Sans"/>
              </a:rPr>
              <a:t>Consider neighborhood effect by mapping the zip codes to corresponding cities, states, longitude, latitude and average income. As for cities and states, we did mean encoding as before.</a:t>
            </a:r>
            <a:endParaRPr sz="2200" dirty="0">
              <a:solidFill>
                <a:schemeClr val="dk1"/>
              </a:solidFill>
              <a:latin typeface="Open Sans"/>
              <a:ea typeface="Open Sans"/>
              <a:cs typeface="Open Sans"/>
              <a:sym typeface="Open Sans"/>
            </a:endParaRPr>
          </a:p>
          <a:p>
            <a:pPr algn="just">
              <a:lnSpc>
                <a:spcPct val="110000"/>
              </a:lnSpc>
              <a:buClr>
                <a:schemeClr val="dk1"/>
              </a:buClr>
              <a:buSzPts val="1100"/>
            </a:pPr>
            <a:r>
              <a:rPr lang="en-US" altLang="zh-CN" sz="2200" b="1" dirty="0">
                <a:solidFill>
                  <a:schemeClr val="dk1"/>
                </a:solidFill>
                <a:latin typeface="Open Sans"/>
                <a:ea typeface="Open Sans"/>
                <a:cs typeface="Open Sans"/>
                <a:sym typeface="Open Sans"/>
              </a:rPr>
              <a:t>Effects of FE:</a:t>
            </a:r>
            <a:r>
              <a:rPr lang="zh-CN" altLang="en-US" sz="2200" dirty="0">
                <a:solidFill>
                  <a:schemeClr val="dk1"/>
                </a:solidFill>
                <a:latin typeface="Open Sans"/>
                <a:ea typeface="Open Sans"/>
                <a:cs typeface="Open Sans"/>
                <a:sym typeface="Open Sans"/>
              </a:rPr>
              <a:t> </a:t>
            </a:r>
            <a:r>
              <a:rPr lang="en-US" altLang="zh-CN" sz="2200" dirty="0">
                <a:solidFill>
                  <a:schemeClr val="dk1"/>
                </a:solidFill>
                <a:latin typeface="Open Sans"/>
                <a:ea typeface="Open Sans"/>
                <a:cs typeface="Open Sans"/>
                <a:sym typeface="Open Sans"/>
              </a:rPr>
              <a:t>Compared with the original features, the established features tend to have a better performance, as listed in the feature </a:t>
            </a:r>
            <a:r>
              <a:rPr lang="en-US" altLang="zh-CN" sz="2200" dirty="0" err="1">
                <a:solidFill>
                  <a:schemeClr val="dk1"/>
                </a:solidFill>
                <a:latin typeface="Open Sans"/>
                <a:ea typeface="Open Sans"/>
                <a:cs typeface="Open Sans"/>
                <a:sym typeface="Open Sans"/>
              </a:rPr>
              <a:t>importances</a:t>
            </a:r>
            <a:r>
              <a:rPr lang="en-US" altLang="zh-CN" sz="2200" dirty="0">
                <a:solidFill>
                  <a:schemeClr val="dk1"/>
                </a:solidFill>
                <a:latin typeface="Open Sans"/>
                <a:ea typeface="Open Sans"/>
                <a:cs typeface="Open Sans"/>
                <a:sym typeface="Open Sans"/>
              </a:rPr>
              <a:t> table in the conclusion section.</a:t>
            </a:r>
            <a:endParaRPr sz="2200" dirty="0">
              <a:solidFill>
                <a:schemeClr val="dk1"/>
              </a:solidFill>
              <a:latin typeface="Open Sans"/>
              <a:ea typeface="Open Sans"/>
              <a:cs typeface="Open Sans"/>
              <a:sym typeface="Open Sans"/>
            </a:endParaRPr>
          </a:p>
          <a:p>
            <a:pPr algn="just">
              <a:lnSpc>
                <a:spcPct val="110000"/>
              </a:lnSpc>
            </a:pPr>
            <a:endParaRPr sz="2200" dirty="0">
              <a:solidFill>
                <a:schemeClr val="dk1"/>
              </a:solidFill>
              <a:latin typeface="Open Sans"/>
              <a:ea typeface="Open Sans"/>
              <a:cs typeface="Open Sans"/>
              <a:sym typeface="Open Sans"/>
            </a:endParaRPr>
          </a:p>
        </p:txBody>
      </p:sp>
      <p:sp>
        <p:nvSpPr>
          <p:cNvPr id="137" name="Google Shape;137;p25"/>
          <p:cNvSpPr/>
          <p:nvPr/>
        </p:nvSpPr>
        <p:spPr>
          <a:xfrm>
            <a:off x="8913727" y="3938505"/>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400" b="1" dirty="0">
                <a:solidFill>
                  <a:schemeClr val="lt1"/>
                </a:solidFill>
                <a:latin typeface="Nunito"/>
                <a:ea typeface="Nunito"/>
                <a:cs typeface="Nunito"/>
                <a:sym typeface="Nunito"/>
              </a:rPr>
              <a:t>Feature Engineering</a:t>
            </a:r>
            <a:endParaRPr sz="2400" dirty="0"/>
          </a:p>
        </p:txBody>
      </p:sp>
      <p:sp>
        <p:nvSpPr>
          <p:cNvPr id="138" name="Google Shape;138;p25"/>
          <p:cNvSpPr txBox="1"/>
          <p:nvPr/>
        </p:nvSpPr>
        <p:spPr>
          <a:xfrm>
            <a:off x="584633" y="4509371"/>
            <a:ext cx="7268400" cy="165240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300" dirty="0">
                <a:solidFill>
                  <a:schemeClr val="dk1"/>
                </a:solidFill>
                <a:latin typeface="Open Sans"/>
                <a:ea typeface="Open Sans"/>
                <a:cs typeface="Open Sans"/>
                <a:sym typeface="Open Sans"/>
              </a:rPr>
              <a:t>The insurance companies are always interested in the </a:t>
            </a:r>
            <a:r>
              <a:rPr lang="en-US" altLang="zh-CN" sz="2300" b="1" dirty="0">
                <a:solidFill>
                  <a:schemeClr val="dk1"/>
                </a:solidFill>
                <a:latin typeface="Open Sans"/>
                <a:ea typeface="Open Sans"/>
                <a:cs typeface="Open Sans"/>
                <a:sym typeface="Open Sans"/>
              </a:rPr>
              <a:t>policy cancellation</a:t>
            </a:r>
            <a:r>
              <a:rPr lang="zh-CN" altLang="en-US" sz="2300" dirty="0">
                <a:solidFill>
                  <a:schemeClr val="dk1"/>
                </a:solidFill>
                <a:latin typeface="Open Sans"/>
                <a:ea typeface="Open Sans"/>
                <a:cs typeface="Open Sans"/>
                <a:sym typeface="Open Sans"/>
              </a:rPr>
              <a:t> </a:t>
            </a:r>
            <a:r>
              <a:rPr lang="en-US" altLang="zh-CN" sz="2300" dirty="0">
                <a:solidFill>
                  <a:schemeClr val="dk1"/>
                </a:solidFill>
                <a:latin typeface="Open Sans"/>
                <a:ea typeface="Open Sans"/>
                <a:cs typeface="Open Sans"/>
                <a:sym typeface="Open Sans"/>
              </a:rPr>
              <a:t>and the reasons behind it. Competing in the </a:t>
            </a:r>
            <a:r>
              <a:rPr lang="en-US" altLang="zh-CN" sz="2300" b="1" dirty="0">
                <a:solidFill>
                  <a:schemeClr val="dk1"/>
                </a:solidFill>
                <a:latin typeface="Open Sans"/>
                <a:ea typeface="Open Sans"/>
                <a:cs typeface="Open Sans"/>
                <a:sym typeface="Open Sans"/>
              </a:rPr>
              <a:t>NESS 2019 </a:t>
            </a:r>
            <a:r>
              <a:rPr lang="en-US" altLang="zh-CN" sz="2300" b="1" dirty="0" err="1">
                <a:solidFill>
                  <a:schemeClr val="dk1"/>
                </a:solidFill>
                <a:latin typeface="Open Sans"/>
                <a:ea typeface="Open Sans"/>
                <a:cs typeface="Open Sans"/>
                <a:sym typeface="Open Sans"/>
              </a:rPr>
              <a:t>Statathon</a:t>
            </a:r>
            <a:r>
              <a:rPr lang="en-US" altLang="zh-CN" sz="2300" b="1" dirty="0">
                <a:solidFill>
                  <a:schemeClr val="dk1"/>
                </a:solidFill>
                <a:latin typeface="Open Sans"/>
                <a:ea typeface="Open Sans"/>
                <a:cs typeface="Open Sans"/>
                <a:sym typeface="Open Sans"/>
              </a:rPr>
              <a:t> Competition</a:t>
            </a:r>
            <a:r>
              <a:rPr lang="zh-CN" altLang="en-US" sz="2300" dirty="0">
                <a:solidFill>
                  <a:schemeClr val="dk1"/>
                </a:solidFill>
                <a:latin typeface="Open Sans"/>
                <a:ea typeface="Open Sans"/>
                <a:cs typeface="Open Sans"/>
                <a:sym typeface="Open Sans"/>
              </a:rPr>
              <a:t> </a:t>
            </a:r>
            <a:r>
              <a:rPr lang="en-US" altLang="zh-CN" sz="2300" dirty="0">
                <a:solidFill>
                  <a:schemeClr val="dk1"/>
                </a:solidFill>
                <a:latin typeface="Open Sans"/>
                <a:ea typeface="Open Sans"/>
                <a:cs typeface="Open Sans"/>
                <a:sym typeface="Open Sans"/>
              </a:rPr>
              <a:t>on Kaggle, we aim to create a retention model based on historical policy data for Kangaroo Auto Insurance Company. Based on the model, we will predict those house insurance policies that are most likely to cancel as well as interpret the results and find out which features contribute the most into a policy cancellation.</a:t>
            </a:r>
            <a:endParaRPr sz="2300" dirty="0"/>
          </a:p>
        </p:txBody>
      </p:sp>
      <p:sp>
        <p:nvSpPr>
          <p:cNvPr id="139" name="Google Shape;139;p25"/>
          <p:cNvSpPr/>
          <p:nvPr/>
        </p:nvSpPr>
        <p:spPr>
          <a:xfrm>
            <a:off x="584633" y="3939759"/>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400" b="1" dirty="0">
                <a:solidFill>
                  <a:schemeClr val="lt1"/>
                </a:solidFill>
                <a:latin typeface="Nunito"/>
                <a:ea typeface="Nunito"/>
                <a:cs typeface="Nunito"/>
                <a:sym typeface="Nunito"/>
              </a:rPr>
              <a:t>Background</a:t>
            </a:r>
            <a:endParaRPr sz="2400" dirty="0"/>
          </a:p>
        </p:txBody>
      </p:sp>
      <p:sp>
        <p:nvSpPr>
          <p:cNvPr id="140" name="Google Shape;140;p25"/>
          <p:cNvSpPr txBox="1"/>
          <p:nvPr/>
        </p:nvSpPr>
        <p:spPr>
          <a:xfrm>
            <a:off x="632880" y="8712207"/>
            <a:ext cx="7268400" cy="2406240"/>
          </a:xfrm>
          <a:prstGeom prst="rect">
            <a:avLst/>
          </a:prstGeom>
          <a:noFill/>
          <a:ln>
            <a:noFill/>
          </a:ln>
        </p:spPr>
        <p:txBody>
          <a:bodyPr spcFirstLastPara="1" wrap="square" lIns="57780" tIns="28890" rIns="57780" bIns="28890" anchor="t" anchorCtr="0">
            <a:noAutofit/>
          </a:bodyPr>
          <a:lstStyle/>
          <a:p>
            <a:pPr algn="just">
              <a:lnSpc>
                <a:spcPct val="110000"/>
              </a:lnSpc>
            </a:pPr>
            <a:endParaRPr sz="2300" dirty="0"/>
          </a:p>
          <a:p>
            <a:pPr algn="just">
              <a:lnSpc>
                <a:spcPct val="110000"/>
              </a:lnSpc>
            </a:pPr>
            <a:r>
              <a:rPr lang="en-US" altLang="zh-CN" sz="2300" dirty="0">
                <a:solidFill>
                  <a:schemeClr val="dk1"/>
                </a:solidFill>
                <a:latin typeface="Open Sans"/>
                <a:ea typeface="Open Sans"/>
                <a:cs typeface="Open Sans"/>
                <a:sym typeface="Open Sans"/>
              </a:rPr>
              <a:t>In the training dataset, we have 792026 non-cancelled policies (75.5%), 253097 cancelled policies (24.1%).</a:t>
            </a:r>
            <a:endParaRPr sz="2300" dirty="0"/>
          </a:p>
        </p:txBody>
      </p:sp>
      <p:sp>
        <p:nvSpPr>
          <p:cNvPr id="141" name="Google Shape;141;p25"/>
          <p:cNvSpPr/>
          <p:nvPr/>
        </p:nvSpPr>
        <p:spPr>
          <a:xfrm>
            <a:off x="652108" y="8411248"/>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400" b="1" dirty="0">
                <a:solidFill>
                  <a:schemeClr val="lt1"/>
                </a:solidFill>
                <a:latin typeface="Nunito"/>
                <a:ea typeface="Nunito"/>
                <a:cs typeface="Nunito"/>
                <a:sym typeface="Nunito"/>
              </a:rPr>
              <a:t>Exploratory Data Analysis</a:t>
            </a:r>
            <a:endParaRPr sz="2400" dirty="0"/>
          </a:p>
        </p:txBody>
      </p:sp>
      <p:sp>
        <p:nvSpPr>
          <p:cNvPr id="142" name="Google Shape;142;p25"/>
          <p:cNvSpPr txBox="1"/>
          <p:nvPr/>
        </p:nvSpPr>
        <p:spPr>
          <a:xfrm>
            <a:off x="16841790" y="4587146"/>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000" dirty="0">
                <a:solidFill>
                  <a:schemeClr val="dk1"/>
                </a:solidFill>
                <a:latin typeface="Open Sans"/>
                <a:ea typeface="Open Sans"/>
                <a:cs typeface="Open Sans"/>
                <a:sym typeface="Open Sans"/>
              </a:rPr>
              <a:t>Our Final </a:t>
            </a:r>
            <a:r>
              <a:rPr lang="en-US" altLang="zh-CN" sz="2000" dirty="0" err="1">
                <a:solidFill>
                  <a:schemeClr val="dk1"/>
                </a:solidFill>
                <a:latin typeface="Open Sans"/>
                <a:ea typeface="Open Sans"/>
                <a:cs typeface="Open Sans"/>
                <a:sym typeface="Open Sans"/>
              </a:rPr>
              <a:t>Auc</a:t>
            </a:r>
            <a:r>
              <a:rPr lang="en-US" altLang="zh-CN" sz="2000" dirty="0">
                <a:solidFill>
                  <a:schemeClr val="dk1"/>
                </a:solidFill>
                <a:latin typeface="Open Sans"/>
                <a:ea typeface="Open Sans"/>
                <a:cs typeface="Open Sans"/>
                <a:sym typeface="Open Sans"/>
              </a:rPr>
              <a:t> are: 73.32% in training set; 73.10% in validation set; 72.775% in test set. And we finally got 4th place in the competition.</a:t>
            </a:r>
            <a:endParaRPr sz="2000" dirty="0"/>
          </a:p>
        </p:txBody>
      </p:sp>
      <p:sp>
        <p:nvSpPr>
          <p:cNvPr id="143" name="Google Shape;143;p25"/>
          <p:cNvSpPr/>
          <p:nvPr/>
        </p:nvSpPr>
        <p:spPr>
          <a:xfrm>
            <a:off x="16841790" y="3938505"/>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160" b="1">
                <a:solidFill>
                  <a:schemeClr val="lt1"/>
                </a:solidFill>
                <a:latin typeface="Nunito"/>
                <a:ea typeface="Nunito"/>
                <a:cs typeface="Nunito"/>
                <a:sym typeface="Nunito"/>
              </a:rPr>
              <a:t>Results</a:t>
            </a:r>
            <a:endParaRPr sz="1440"/>
          </a:p>
        </p:txBody>
      </p:sp>
      <p:sp>
        <p:nvSpPr>
          <p:cNvPr id="144" name="Google Shape;144;p25"/>
          <p:cNvSpPr txBox="1"/>
          <p:nvPr/>
        </p:nvSpPr>
        <p:spPr>
          <a:xfrm>
            <a:off x="25306718" y="3526858"/>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endParaRPr sz="2200" dirty="0">
              <a:solidFill>
                <a:schemeClr val="dk1"/>
              </a:solidFill>
              <a:latin typeface="Open Sans"/>
              <a:ea typeface="Open Sans"/>
              <a:cs typeface="Open Sans"/>
              <a:sym typeface="Open Sans"/>
            </a:endParaRPr>
          </a:p>
          <a:p>
            <a:pPr algn="just">
              <a:lnSpc>
                <a:spcPct val="110000"/>
              </a:lnSpc>
            </a:pPr>
            <a:r>
              <a:rPr lang="en-US" altLang="zh-CN" sz="2200" dirty="0">
                <a:solidFill>
                  <a:schemeClr val="dk1"/>
                </a:solidFill>
                <a:latin typeface="Open Sans"/>
                <a:ea typeface="Open Sans"/>
                <a:cs typeface="Open Sans"/>
                <a:sym typeface="Open Sans"/>
              </a:rPr>
              <a:t>The second factor is age. If we plot the age without target, we can observe people between 20 to 45 are more likely to cancel the policy, but people who are older are not likely to cancel the policy. That can be interpret in this way: young people are good at using social media, they have more information of this kind of policy. Once they find the better alternative choices, they may cancel this one and buy the other one in some conditions. However, for elder people, they don’t have many choices because they are not good at using social medias. So they are less  likely to find a good alteration for this policy.</a:t>
            </a:r>
            <a:endParaRPr sz="2200" dirty="0">
              <a:solidFill>
                <a:schemeClr val="dk1"/>
              </a:solidFill>
              <a:latin typeface="Open Sans"/>
              <a:ea typeface="Open Sans"/>
              <a:cs typeface="Open Sans"/>
              <a:sym typeface="Open Sans"/>
            </a:endParaRPr>
          </a:p>
          <a:p>
            <a:pPr algn="just">
              <a:lnSpc>
                <a:spcPct val="110000"/>
              </a:lnSpc>
              <a:buClr>
                <a:schemeClr val="dk1"/>
              </a:buClr>
            </a:pPr>
            <a:endParaRPr sz="2200" dirty="0">
              <a:solidFill>
                <a:schemeClr val="dk1"/>
              </a:solidFill>
              <a:latin typeface="Open Sans"/>
              <a:ea typeface="Open Sans"/>
              <a:cs typeface="Open Sans"/>
              <a:sym typeface="Open Sans"/>
            </a:endParaRPr>
          </a:p>
          <a:p>
            <a:pPr algn="just">
              <a:lnSpc>
                <a:spcPct val="110000"/>
              </a:lnSpc>
            </a:pPr>
            <a:endParaRPr sz="2200" dirty="0"/>
          </a:p>
        </p:txBody>
      </p:sp>
      <p:sp>
        <p:nvSpPr>
          <p:cNvPr id="145" name="Google Shape;145;p25"/>
          <p:cNvSpPr/>
          <p:nvPr/>
        </p:nvSpPr>
        <p:spPr>
          <a:xfrm>
            <a:off x="16841790" y="8902648"/>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160" b="1">
                <a:solidFill>
                  <a:schemeClr val="lt1"/>
                </a:solidFill>
                <a:latin typeface="Nunito"/>
                <a:ea typeface="Nunito"/>
                <a:cs typeface="Nunito"/>
                <a:sym typeface="Nunito"/>
              </a:rPr>
              <a:t>Conclusion</a:t>
            </a:r>
            <a:endParaRPr sz="1440"/>
          </a:p>
        </p:txBody>
      </p:sp>
      <p:sp>
        <p:nvSpPr>
          <p:cNvPr id="146" name="Google Shape;146;p25"/>
          <p:cNvSpPr/>
          <p:nvPr/>
        </p:nvSpPr>
        <p:spPr>
          <a:xfrm>
            <a:off x="8803519" y="11940570"/>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160" b="1">
                <a:solidFill>
                  <a:schemeClr val="lt1"/>
                </a:solidFill>
                <a:latin typeface="Nunito"/>
                <a:ea typeface="Nunito"/>
                <a:cs typeface="Nunito"/>
                <a:sym typeface="Nunito"/>
              </a:rPr>
              <a:t>Methodology</a:t>
            </a:r>
            <a:endParaRPr sz="1440"/>
          </a:p>
        </p:txBody>
      </p:sp>
      <p:pic>
        <p:nvPicPr>
          <p:cNvPr id="147" name="Google Shape;147;p25"/>
          <p:cNvPicPr preferRelativeResize="0"/>
          <p:nvPr/>
        </p:nvPicPr>
        <p:blipFill>
          <a:blip r:embed="rId3">
            <a:alphaModFix/>
          </a:blip>
          <a:stretch>
            <a:fillRect/>
          </a:stretch>
        </p:blipFill>
        <p:spPr>
          <a:xfrm>
            <a:off x="343260" y="1044988"/>
            <a:ext cx="4526917" cy="1652310"/>
          </a:xfrm>
          <a:prstGeom prst="rect">
            <a:avLst/>
          </a:prstGeom>
          <a:noFill/>
          <a:ln>
            <a:noFill/>
          </a:ln>
        </p:spPr>
      </p:pic>
      <p:sp>
        <p:nvSpPr>
          <p:cNvPr id="148" name="Google Shape;148;p25"/>
          <p:cNvSpPr txBox="1"/>
          <p:nvPr/>
        </p:nvSpPr>
        <p:spPr>
          <a:xfrm>
            <a:off x="26317598" y="841319"/>
            <a:ext cx="6257520" cy="2536920"/>
          </a:xfrm>
          <a:prstGeom prst="rect">
            <a:avLst/>
          </a:prstGeom>
          <a:noFill/>
          <a:ln>
            <a:noFill/>
          </a:ln>
        </p:spPr>
        <p:txBody>
          <a:bodyPr spcFirstLastPara="1" wrap="square" lIns="329130" tIns="329130" rIns="329130" bIns="329130" anchor="t" anchorCtr="0">
            <a:noAutofit/>
          </a:bodyPr>
          <a:lstStyle/>
          <a:p>
            <a:r>
              <a:rPr lang="en-US" altLang="zh-CN" sz="3600" dirty="0">
                <a:solidFill>
                  <a:schemeClr val="lt1"/>
                </a:solidFill>
                <a:latin typeface="Nunito ExtraBold"/>
                <a:ea typeface="Nunito ExtraBold"/>
                <a:cs typeface="Nunito ExtraBold"/>
                <a:sym typeface="Nunito ExtraBold"/>
              </a:rPr>
              <a:t>Multivariate Statistical Inference</a:t>
            </a:r>
            <a:endParaRPr sz="3600" dirty="0">
              <a:solidFill>
                <a:schemeClr val="lt1"/>
              </a:solidFill>
              <a:latin typeface="Nunito ExtraBold"/>
              <a:ea typeface="Nunito ExtraBold"/>
              <a:cs typeface="Nunito ExtraBold"/>
              <a:sym typeface="Nunito ExtraBold"/>
            </a:endParaRPr>
          </a:p>
          <a:p>
            <a:r>
              <a:rPr lang="en-US" altLang="zh-CN" sz="3600" dirty="0">
                <a:solidFill>
                  <a:schemeClr val="lt1"/>
                </a:solidFill>
                <a:latin typeface="Nunito ExtraBold"/>
                <a:ea typeface="Nunito ExtraBold"/>
                <a:cs typeface="Nunito ExtraBold"/>
                <a:sym typeface="Nunito ExtraBold"/>
              </a:rPr>
              <a:t>Spring 2019</a:t>
            </a:r>
            <a:endParaRPr sz="3600" dirty="0">
              <a:solidFill>
                <a:schemeClr val="lt1"/>
              </a:solidFill>
              <a:latin typeface="Nunito ExtraBold"/>
              <a:ea typeface="Nunito ExtraBold"/>
              <a:cs typeface="Nunito ExtraBold"/>
              <a:sym typeface="Nunito ExtraBold"/>
            </a:endParaRPr>
          </a:p>
        </p:txBody>
      </p:sp>
      <p:pic>
        <p:nvPicPr>
          <p:cNvPr id="149" name="Google Shape;149;p25"/>
          <p:cNvPicPr preferRelativeResize="0"/>
          <p:nvPr/>
        </p:nvPicPr>
        <p:blipFill>
          <a:blip r:embed="rId4">
            <a:alphaModFix/>
          </a:blip>
          <a:stretch>
            <a:fillRect/>
          </a:stretch>
        </p:blipFill>
        <p:spPr>
          <a:xfrm>
            <a:off x="4527864" y="11816043"/>
            <a:ext cx="3392644" cy="2979450"/>
          </a:xfrm>
          <a:prstGeom prst="rect">
            <a:avLst/>
          </a:prstGeom>
          <a:noFill/>
          <a:ln>
            <a:noFill/>
          </a:ln>
        </p:spPr>
      </p:pic>
      <p:sp>
        <p:nvSpPr>
          <p:cNvPr id="150" name="Google Shape;150;p25"/>
          <p:cNvSpPr txBox="1"/>
          <p:nvPr/>
        </p:nvSpPr>
        <p:spPr>
          <a:xfrm>
            <a:off x="584633" y="11342790"/>
            <a:ext cx="3290760" cy="2315520"/>
          </a:xfrm>
          <a:prstGeom prst="rect">
            <a:avLst/>
          </a:prstGeom>
          <a:noFill/>
          <a:ln>
            <a:noFill/>
          </a:ln>
        </p:spPr>
        <p:txBody>
          <a:bodyPr spcFirstLastPara="1" wrap="square" lIns="329130" tIns="329130" rIns="329130" bIns="329130" anchor="t" anchorCtr="0">
            <a:noAutofit/>
          </a:bodyPr>
          <a:lstStyle/>
          <a:p>
            <a:endParaRPr sz="1440">
              <a:latin typeface="Open Sans"/>
              <a:ea typeface="Open Sans"/>
              <a:cs typeface="Open Sans"/>
              <a:sym typeface="Open Sans"/>
            </a:endParaRPr>
          </a:p>
        </p:txBody>
      </p:sp>
      <p:sp>
        <p:nvSpPr>
          <p:cNvPr id="151" name="Google Shape;151;p25"/>
          <p:cNvSpPr txBox="1"/>
          <p:nvPr/>
        </p:nvSpPr>
        <p:spPr>
          <a:xfrm>
            <a:off x="632880" y="10652846"/>
            <a:ext cx="3713040" cy="24062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300" dirty="0">
                <a:solidFill>
                  <a:schemeClr val="dk1"/>
                </a:solidFill>
                <a:latin typeface="Open Sans"/>
                <a:ea typeface="Open Sans"/>
                <a:cs typeface="Open Sans"/>
                <a:sym typeface="Open Sans"/>
              </a:rPr>
              <a:t>Both the numerical data and categorical data share similar distributions in the training and test set.</a:t>
            </a: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r>
              <a:rPr lang="en-US" altLang="zh-CN" sz="2300" dirty="0">
                <a:solidFill>
                  <a:schemeClr val="dk1"/>
                </a:solidFill>
                <a:latin typeface="Open Sans"/>
                <a:ea typeface="Open Sans"/>
                <a:cs typeface="Open Sans"/>
                <a:sym typeface="Open Sans"/>
              </a:rPr>
              <a:t>Most of the features are uncorrelated with each other and they don’t seem to have a linear relationship with the response variable.</a:t>
            </a: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p:txBody>
      </p:sp>
      <p:pic>
        <p:nvPicPr>
          <p:cNvPr id="152" name="Google Shape;152;p25"/>
          <p:cNvPicPr preferRelativeResize="0"/>
          <p:nvPr/>
        </p:nvPicPr>
        <p:blipFill>
          <a:blip r:embed="rId5">
            <a:alphaModFix/>
          </a:blip>
          <a:stretch>
            <a:fillRect/>
          </a:stretch>
        </p:blipFill>
        <p:spPr>
          <a:xfrm>
            <a:off x="712210" y="15493089"/>
            <a:ext cx="7616617" cy="5244746"/>
          </a:xfrm>
          <a:prstGeom prst="rect">
            <a:avLst/>
          </a:prstGeom>
          <a:noFill/>
          <a:ln>
            <a:noFill/>
          </a:ln>
        </p:spPr>
      </p:pic>
      <p:pic>
        <p:nvPicPr>
          <p:cNvPr id="153" name="Google Shape;153;p25"/>
          <p:cNvPicPr preferRelativeResize="0"/>
          <p:nvPr/>
        </p:nvPicPr>
        <p:blipFill>
          <a:blip r:embed="rId6">
            <a:alphaModFix/>
          </a:blip>
          <a:stretch>
            <a:fillRect/>
          </a:stretch>
        </p:blipFill>
        <p:spPr>
          <a:xfrm>
            <a:off x="16841790" y="10335958"/>
            <a:ext cx="7268753" cy="2432912"/>
          </a:xfrm>
          <a:prstGeom prst="rect">
            <a:avLst/>
          </a:prstGeom>
          <a:noFill/>
          <a:ln>
            <a:noFill/>
          </a:ln>
        </p:spPr>
      </p:pic>
      <p:sp>
        <p:nvSpPr>
          <p:cNvPr id="154" name="Google Shape;154;p25"/>
          <p:cNvSpPr txBox="1"/>
          <p:nvPr/>
        </p:nvSpPr>
        <p:spPr>
          <a:xfrm>
            <a:off x="16841790" y="9475764"/>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000" dirty="0">
                <a:solidFill>
                  <a:schemeClr val="dk1"/>
                </a:solidFill>
                <a:latin typeface="Open Sans"/>
                <a:ea typeface="Open Sans"/>
                <a:cs typeface="Open Sans"/>
                <a:sym typeface="Open Sans"/>
              </a:rPr>
              <a:t>If we plot the feature importance of each model, the top 5 feature importance of each model are as follow:</a:t>
            </a:r>
            <a:endParaRPr sz="2000" dirty="0"/>
          </a:p>
        </p:txBody>
      </p:sp>
      <p:sp>
        <p:nvSpPr>
          <p:cNvPr id="155" name="Google Shape;155;p25"/>
          <p:cNvSpPr txBox="1"/>
          <p:nvPr/>
        </p:nvSpPr>
        <p:spPr>
          <a:xfrm>
            <a:off x="16841790" y="12791246"/>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000" dirty="0">
                <a:solidFill>
                  <a:schemeClr val="dk1"/>
                </a:solidFill>
                <a:latin typeface="Open Sans"/>
                <a:ea typeface="Open Sans"/>
                <a:cs typeface="Open Sans"/>
                <a:sym typeface="Open Sans"/>
              </a:rPr>
              <a:t>In summary, the importance features are:</a:t>
            </a:r>
            <a:endParaRPr sz="2000" dirty="0">
              <a:solidFill>
                <a:schemeClr val="dk1"/>
              </a:solidFill>
              <a:latin typeface="Open Sans"/>
              <a:ea typeface="Open Sans"/>
              <a:cs typeface="Open Sans"/>
              <a:sym typeface="Open Sans"/>
            </a:endParaRPr>
          </a:p>
          <a:p>
            <a:pPr algn="just">
              <a:lnSpc>
                <a:spcPct val="110000"/>
              </a:lnSpc>
            </a:pPr>
            <a:endParaRPr sz="2000" dirty="0">
              <a:solidFill>
                <a:schemeClr val="dk1"/>
              </a:solidFill>
              <a:latin typeface="Open Sans"/>
              <a:ea typeface="Open Sans"/>
              <a:cs typeface="Open Sans"/>
              <a:sym typeface="Open Sans"/>
            </a:endParaRPr>
          </a:p>
          <a:p>
            <a:pPr marL="1645920" indent="-925830">
              <a:lnSpc>
                <a:spcPct val="110000"/>
              </a:lnSpc>
              <a:buClr>
                <a:schemeClr val="dk1"/>
              </a:buClr>
              <a:buSzPts val="450"/>
              <a:buFont typeface="Open Sans"/>
              <a:buChar char="●"/>
            </a:pPr>
            <a:r>
              <a:rPr lang="en-US" altLang="zh-CN" sz="2000" dirty="0">
                <a:solidFill>
                  <a:schemeClr val="dk1"/>
                </a:solidFill>
                <a:latin typeface="Open Sans"/>
                <a:ea typeface="Open Sans"/>
                <a:cs typeface="Open Sans"/>
                <a:sym typeface="Open Sans"/>
              </a:rPr>
              <a:t>First Tier: Credit, Age, Sales channel, Premium per person</a:t>
            </a:r>
            <a:endParaRPr sz="2000" dirty="0">
              <a:solidFill>
                <a:schemeClr val="dk1"/>
              </a:solidFill>
              <a:latin typeface="Open Sans"/>
              <a:ea typeface="Open Sans"/>
              <a:cs typeface="Open Sans"/>
              <a:sym typeface="Open Sans"/>
            </a:endParaRPr>
          </a:p>
          <a:p>
            <a:pPr marL="1645920" indent="-925830">
              <a:lnSpc>
                <a:spcPct val="110000"/>
              </a:lnSpc>
              <a:buClr>
                <a:schemeClr val="dk1"/>
              </a:buClr>
              <a:buSzPts val="450"/>
              <a:buFont typeface="Open Sans"/>
              <a:buChar char="●"/>
            </a:pPr>
            <a:r>
              <a:rPr lang="en-US" altLang="zh-CN" sz="2000" dirty="0">
                <a:solidFill>
                  <a:schemeClr val="dk1"/>
                </a:solidFill>
                <a:latin typeface="Open Sans"/>
                <a:ea typeface="Open Sans"/>
                <a:cs typeface="Open Sans"/>
                <a:sym typeface="Open Sans"/>
              </a:rPr>
              <a:t>Second Tier: Zip Code, Year</a:t>
            </a:r>
            <a:endParaRPr sz="2000" dirty="0">
              <a:solidFill>
                <a:schemeClr val="dk1"/>
              </a:solidFill>
              <a:latin typeface="Open Sans"/>
              <a:ea typeface="Open Sans"/>
              <a:cs typeface="Open Sans"/>
              <a:sym typeface="Open Sans"/>
            </a:endParaRPr>
          </a:p>
          <a:p>
            <a:pPr marL="1645920" indent="-925830">
              <a:lnSpc>
                <a:spcPct val="110000"/>
              </a:lnSpc>
              <a:buClr>
                <a:schemeClr val="dk1"/>
              </a:buClr>
              <a:buSzPts val="450"/>
              <a:buFont typeface="Open Sans"/>
              <a:buChar char="●"/>
            </a:pPr>
            <a:r>
              <a:rPr lang="en-US" altLang="zh-CN" sz="2000" dirty="0" err="1">
                <a:solidFill>
                  <a:schemeClr val="dk1"/>
                </a:solidFill>
                <a:latin typeface="Open Sans"/>
                <a:ea typeface="Open Sans"/>
                <a:cs typeface="Open Sans"/>
                <a:sym typeface="Open Sans"/>
              </a:rPr>
              <a:t>Thrid</a:t>
            </a:r>
            <a:r>
              <a:rPr lang="en-US" altLang="zh-CN" sz="2000" dirty="0">
                <a:solidFill>
                  <a:schemeClr val="dk1"/>
                </a:solidFill>
                <a:latin typeface="Open Sans"/>
                <a:ea typeface="Open Sans"/>
                <a:cs typeface="Open Sans"/>
                <a:sym typeface="Open Sans"/>
              </a:rPr>
              <a:t> Tier: Mean by state, Longitude, Premium per adult, Premium.</a:t>
            </a:r>
            <a:endParaRPr sz="2000" dirty="0">
              <a:solidFill>
                <a:schemeClr val="dk1"/>
              </a:solidFill>
              <a:latin typeface="Open Sans"/>
              <a:ea typeface="Open Sans"/>
              <a:cs typeface="Open Sans"/>
              <a:sym typeface="Open Sans"/>
            </a:endParaRPr>
          </a:p>
          <a:p>
            <a:pPr algn="just">
              <a:lnSpc>
                <a:spcPct val="110000"/>
              </a:lnSpc>
            </a:pPr>
            <a:r>
              <a:rPr lang="en-US" altLang="zh-CN" sz="2000" dirty="0">
                <a:solidFill>
                  <a:schemeClr val="dk1"/>
                </a:solidFill>
                <a:latin typeface="Open Sans"/>
                <a:ea typeface="Open Sans"/>
                <a:cs typeface="Open Sans"/>
                <a:sym typeface="Open Sans"/>
              </a:rPr>
              <a:t>In more details Credit, Age, Sales channel and Premium per person appear in 3 out of 4 models, Zip code and year appear in 2 models, Mean by state, Longitude, premium per adult and premium appear in 1 model. So we can say Credit, Age, Sales channels and Premium per person can be the most important factors. Next we will going to interpret these factors.</a:t>
            </a:r>
            <a:endParaRPr sz="2000" dirty="0"/>
          </a:p>
        </p:txBody>
      </p:sp>
      <p:pic>
        <p:nvPicPr>
          <p:cNvPr id="156" name="Google Shape;156;p25"/>
          <p:cNvPicPr preferRelativeResize="0"/>
          <p:nvPr/>
        </p:nvPicPr>
        <p:blipFill>
          <a:blip r:embed="rId7">
            <a:alphaModFix/>
          </a:blip>
          <a:stretch>
            <a:fillRect/>
          </a:stretch>
        </p:blipFill>
        <p:spPr>
          <a:xfrm>
            <a:off x="25306725" y="8699360"/>
            <a:ext cx="7268393" cy="4575114"/>
          </a:xfrm>
          <a:prstGeom prst="rect">
            <a:avLst/>
          </a:prstGeom>
          <a:noFill/>
          <a:ln>
            <a:noFill/>
          </a:ln>
        </p:spPr>
      </p:pic>
      <p:sp>
        <p:nvSpPr>
          <p:cNvPr id="157" name="Google Shape;157;p25"/>
          <p:cNvSpPr txBox="1"/>
          <p:nvPr/>
        </p:nvSpPr>
        <p:spPr>
          <a:xfrm>
            <a:off x="25306718" y="13592387"/>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200" dirty="0">
                <a:solidFill>
                  <a:schemeClr val="dk1"/>
                </a:solidFill>
                <a:latin typeface="Open Sans"/>
                <a:ea typeface="Open Sans"/>
                <a:cs typeface="Open Sans"/>
                <a:sym typeface="Open Sans"/>
              </a:rPr>
              <a:t>The third factor is sales channel, which can be divided as phone, online. This factors are also reasonable since your are more likely to trust people you familiar with. If the clients bought the product from broker, they actually discuss the product with the broker in person, so they are not likely to cancel the policy because the product is recommended by the people they familiar. However, if they bought the product by phone or from online, they are more likely to cancel because it is less trusty.</a:t>
            </a:r>
            <a:endParaRPr sz="2200" dirty="0">
              <a:solidFill>
                <a:schemeClr val="dk1"/>
              </a:solidFill>
              <a:latin typeface="Open Sans"/>
              <a:ea typeface="Open Sans"/>
              <a:cs typeface="Open Sans"/>
              <a:sym typeface="Open Sans"/>
            </a:endParaRPr>
          </a:p>
          <a:p>
            <a:pPr algn="just">
              <a:lnSpc>
                <a:spcPct val="110000"/>
              </a:lnSpc>
            </a:pPr>
            <a:endParaRPr sz="2200" dirty="0">
              <a:solidFill>
                <a:schemeClr val="dk1"/>
              </a:solidFill>
              <a:latin typeface="Open Sans"/>
              <a:ea typeface="Open Sans"/>
              <a:cs typeface="Open Sans"/>
              <a:sym typeface="Open Sans"/>
            </a:endParaRPr>
          </a:p>
        </p:txBody>
      </p:sp>
      <p:pic>
        <p:nvPicPr>
          <p:cNvPr id="158" name="Google Shape;158;p25"/>
          <p:cNvPicPr preferRelativeResize="0"/>
          <p:nvPr/>
        </p:nvPicPr>
        <p:blipFill>
          <a:blip r:embed="rId8">
            <a:alphaModFix/>
          </a:blip>
          <a:stretch>
            <a:fillRect/>
          </a:stretch>
        </p:blipFill>
        <p:spPr>
          <a:xfrm>
            <a:off x="16841790" y="5550129"/>
            <a:ext cx="7268400" cy="3178775"/>
          </a:xfrm>
          <a:prstGeom prst="rect">
            <a:avLst/>
          </a:prstGeom>
          <a:noFill/>
          <a:ln>
            <a:noFill/>
          </a:ln>
        </p:spPr>
      </p:pic>
      <p:pic>
        <p:nvPicPr>
          <p:cNvPr id="159" name="Google Shape;159;p25"/>
          <p:cNvPicPr preferRelativeResize="0"/>
          <p:nvPr/>
        </p:nvPicPr>
        <p:blipFill rotWithShape="1">
          <a:blip r:embed="rId9">
            <a:alphaModFix/>
          </a:blip>
          <a:srcRect l="865" t="17937" r="1877" b="32276"/>
          <a:stretch/>
        </p:blipFill>
        <p:spPr>
          <a:xfrm>
            <a:off x="8920296" y="18361656"/>
            <a:ext cx="5075615" cy="3178800"/>
          </a:xfrm>
          <a:prstGeom prst="rect">
            <a:avLst/>
          </a:prstGeom>
          <a:noFill/>
          <a:ln>
            <a:noFill/>
          </a:ln>
        </p:spPr>
      </p:pic>
      <p:cxnSp>
        <p:nvCxnSpPr>
          <p:cNvPr id="160" name="Google Shape;160;p25"/>
          <p:cNvCxnSpPr/>
          <p:nvPr/>
        </p:nvCxnSpPr>
        <p:spPr>
          <a:xfrm rot="10800000">
            <a:off x="14319922" y="20947411"/>
            <a:ext cx="684720" cy="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p25"/>
          <p:cNvCxnSpPr/>
          <p:nvPr/>
        </p:nvCxnSpPr>
        <p:spPr>
          <a:xfrm rot="10800000">
            <a:off x="13995911" y="19016571"/>
            <a:ext cx="684720" cy="0"/>
          </a:xfrm>
          <a:prstGeom prst="straightConnector1">
            <a:avLst/>
          </a:prstGeom>
          <a:noFill/>
          <a:ln w="9525" cap="flat" cmpd="sng">
            <a:solidFill>
              <a:schemeClr val="dk2"/>
            </a:solidFill>
            <a:prstDash val="solid"/>
            <a:round/>
            <a:headEnd type="none" w="med" len="med"/>
            <a:tailEnd type="triangle" w="med" len="med"/>
          </a:ln>
        </p:spPr>
      </p:cxnSp>
      <p:sp>
        <p:nvSpPr>
          <p:cNvPr id="162" name="Google Shape;162;p25"/>
          <p:cNvSpPr txBox="1"/>
          <p:nvPr/>
        </p:nvSpPr>
        <p:spPr>
          <a:xfrm>
            <a:off x="14364623" y="18361656"/>
            <a:ext cx="1851120" cy="1257120"/>
          </a:xfrm>
          <a:prstGeom prst="rect">
            <a:avLst/>
          </a:prstGeom>
          <a:noFill/>
          <a:ln>
            <a:noFill/>
          </a:ln>
        </p:spPr>
        <p:txBody>
          <a:bodyPr spcFirstLastPara="1" wrap="square" lIns="329130" tIns="329130" rIns="329130" bIns="329130" anchor="t" anchorCtr="0">
            <a:noAutofit/>
          </a:bodyPr>
          <a:lstStyle/>
          <a:p>
            <a:pPr algn="ctr"/>
            <a:r>
              <a:rPr lang="en-US" altLang="zh-CN" sz="2160" dirty="0"/>
              <a:t>Stacking Level</a:t>
            </a:r>
            <a:endParaRPr sz="2160" dirty="0"/>
          </a:p>
        </p:txBody>
      </p:sp>
      <p:sp>
        <p:nvSpPr>
          <p:cNvPr id="163" name="Google Shape;163;p25"/>
          <p:cNvSpPr txBox="1"/>
          <p:nvPr/>
        </p:nvSpPr>
        <p:spPr>
          <a:xfrm>
            <a:off x="14613099" y="20318851"/>
            <a:ext cx="1851120" cy="1257120"/>
          </a:xfrm>
          <a:prstGeom prst="rect">
            <a:avLst/>
          </a:prstGeom>
          <a:noFill/>
          <a:ln>
            <a:noFill/>
          </a:ln>
        </p:spPr>
        <p:txBody>
          <a:bodyPr spcFirstLastPara="1" wrap="square" lIns="329130" tIns="329130" rIns="329130" bIns="329130" anchor="t" anchorCtr="0">
            <a:noAutofit/>
          </a:bodyPr>
          <a:lstStyle/>
          <a:p>
            <a:pPr algn="ctr"/>
            <a:r>
              <a:rPr lang="en-US" altLang="zh-CN" sz="2160" dirty="0"/>
              <a:t>Base Models</a:t>
            </a:r>
            <a:endParaRPr sz="2160" dirty="0"/>
          </a:p>
        </p:txBody>
      </p:sp>
      <p:sp>
        <p:nvSpPr>
          <p:cNvPr id="164" name="Google Shape;164;p25"/>
          <p:cNvSpPr txBox="1"/>
          <p:nvPr/>
        </p:nvSpPr>
        <p:spPr>
          <a:xfrm>
            <a:off x="8833259" y="12500550"/>
            <a:ext cx="7268400" cy="4295160"/>
          </a:xfrm>
          <a:prstGeom prst="rect">
            <a:avLst/>
          </a:prstGeom>
          <a:noFill/>
          <a:ln>
            <a:noFill/>
          </a:ln>
        </p:spPr>
        <p:txBody>
          <a:bodyPr spcFirstLastPara="1" wrap="square" lIns="57780" tIns="28890" rIns="57780" bIns="28890" anchor="t" anchorCtr="0">
            <a:noAutofit/>
          </a:bodyPr>
          <a:lstStyle/>
          <a:p>
            <a:pPr algn="just">
              <a:buSzPts val="1100"/>
            </a:pPr>
            <a:r>
              <a:rPr lang="en-US" altLang="zh-CN" sz="2200" b="1" dirty="0">
                <a:solidFill>
                  <a:schemeClr val="dk1"/>
                </a:solidFill>
                <a:latin typeface="Open Sans"/>
                <a:ea typeface="Open Sans"/>
                <a:cs typeface="Open Sans"/>
                <a:sym typeface="Open Sans"/>
              </a:rPr>
              <a:t>Base Models: </a:t>
            </a:r>
            <a:r>
              <a:rPr lang="en-US" altLang="zh-CN" sz="2200" dirty="0">
                <a:solidFill>
                  <a:schemeClr val="dk1"/>
                </a:solidFill>
                <a:latin typeface="Open Sans"/>
                <a:ea typeface="Open Sans"/>
                <a:cs typeface="Open Sans"/>
                <a:sym typeface="Open Sans"/>
              </a:rPr>
              <a:t>Random Forest, </a:t>
            </a:r>
            <a:r>
              <a:rPr lang="en-US" altLang="zh-CN" sz="2200" dirty="0" err="1">
                <a:solidFill>
                  <a:schemeClr val="dk1"/>
                </a:solidFill>
                <a:latin typeface="Open Sans"/>
                <a:ea typeface="Open Sans"/>
                <a:cs typeface="Open Sans"/>
                <a:sym typeface="Open Sans"/>
              </a:rPr>
              <a:t>XGBoost</a:t>
            </a:r>
            <a:r>
              <a:rPr lang="en-US" altLang="zh-CN" sz="2200" dirty="0">
                <a:solidFill>
                  <a:schemeClr val="dk1"/>
                </a:solidFill>
                <a:latin typeface="Open Sans"/>
                <a:ea typeface="Open Sans"/>
                <a:cs typeface="Open Sans"/>
                <a:sym typeface="Open Sans"/>
              </a:rPr>
              <a:t>, </a:t>
            </a:r>
            <a:r>
              <a:rPr lang="en-US" altLang="zh-CN" sz="2200" dirty="0" err="1">
                <a:solidFill>
                  <a:schemeClr val="dk1"/>
                </a:solidFill>
                <a:latin typeface="Open Sans"/>
                <a:ea typeface="Open Sans"/>
                <a:cs typeface="Open Sans"/>
                <a:sym typeface="Open Sans"/>
              </a:rPr>
              <a:t>LiteGBM</a:t>
            </a:r>
            <a:r>
              <a:rPr lang="en-US" altLang="zh-CN" sz="2200" dirty="0">
                <a:solidFill>
                  <a:schemeClr val="dk1"/>
                </a:solidFill>
                <a:latin typeface="Open Sans"/>
                <a:ea typeface="Open Sans"/>
                <a:cs typeface="Open Sans"/>
                <a:sym typeface="Open Sans"/>
              </a:rPr>
              <a:t> and AdaBoost. We first tuned parameters and trained each of the model separately to make sure each has an acceptable performance. Since the feature </a:t>
            </a:r>
            <a:r>
              <a:rPr lang="en-US" altLang="zh-CN" sz="2200" dirty="0" err="1">
                <a:solidFill>
                  <a:schemeClr val="dk1"/>
                </a:solidFill>
                <a:latin typeface="Open Sans"/>
                <a:ea typeface="Open Sans"/>
                <a:cs typeface="Open Sans"/>
                <a:sym typeface="Open Sans"/>
              </a:rPr>
              <a:t>importances</a:t>
            </a:r>
            <a:r>
              <a:rPr lang="en-US" altLang="zh-CN" sz="2200" dirty="0">
                <a:solidFill>
                  <a:schemeClr val="dk1"/>
                </a:solidFill>
                <a:latin typeface="Open Sans"/>
                <a:ea typeface="Open Sans"/>
                <a:cs typeface="Open Sans"/>
                <a:sym typeface="Open Sans"/>
              </a:rPr>
              <a:t> in the models vary, which means that models are making decisions from different aspects of the data, we can use stacking to combine the model to slightly improve the performance.</a:t>
            </a:r>
            <a:endParaRPr sz="2200" dirty="0">
              <a:solidFill>
                <a:schemeClr val="dk1"/>
              </a:solidFill>
              <a:latin typeface="Open Sans"/>
              <a:ea typeface="Open Sans"/>
              <a:cs typeface="Open Sans"/>
              <a:sym typeface="Open Sans"/>
            </a:endParaRPr>
          </a:p>
          <a:p>
            <a:pPr algn="just">
              <a:buSzPts val="1100"/>
            </a:pPr>
            <a:endParaRPr sz="2200" dirty="0">
              <a:solidFill>
                <a:schemeClr val="dk1"/>
              </a:solidFill>
              <a:latin typeface="Open Sans"/>
              <a:ea typeface="Open Sans"/>
              <a:cs typeface="Open Sans"/>
              <a:sym typeface="Open Sans"/>
            </a:endParaRPr>
          </a:p>
          <a:p>
            <a:pPr algn="just">
              <a:buClr>
                <a:schemeClr val="dk1"/>
              </a:buClr>
              <a:buSzPts val="1100"/>
            </a:pPr>
            <a:r>
              <a:rPr lang="en-US" altLang="zh-CN" sz="2200" b="1" dirty="0">
                <a:solidFill>
                  <a:schemeClr val="dk1"/>
                </a:solidFill>
                <a:latin typeface="Open Sans"/>
                <a:ea typeface="Open Sans"/>
                <a:cs typeface="Open Sans"/>
                <a:sym typeface="Open Sans"/>
              </a:rPr>
              <a:t>Stacking: </a:t>
            </a:r>
            <a:r>
              <a:rPr lang="en-US" altLang="zh-CN" sz="2200" dirty="0">
                <a:solidFill>
                  <a:schemeClr val="dk1"/>
                </a:solidFill>
                <a:latin typeface="Open Sans"/>
                <a:ea typeface="Open Sans"/>
                <a:cs typeface="Open Sans"/>
                <a:sym typeface="Open Sans"/>
              </a:rPr>
              <a:t>Stacking is an ensemble learning technique to combine multiple classification models via a meta-classifier. Above the base models level, we built up a stacking level to combine the prediction results of the base models, where predicted probabilities from the base models were considered as predictors, and a logistic regression model was built on them  to predict the target probabilities. </a:t>
            </a:r>
            <a:endParaRPr sz="2200" dirty="0">
              <a:solidFill>
                <a:schemeClr val="dk1"/>
              </a:solidFill>
              <a:latin typeface="Open Sans"/>
              <a:ea typeface="Open Sans"/>
              <a:cs typeface="Open Sans"/>
              <a:sym typeface="Open Sans"/>
            </a:endParaRPr>
          </a:p>
        </p:txBody>
      </p:sp>
      <p:sp>
        <p:nvSpPr>
          <p:cNvPr id="165" name="Google Shape;165;p25"/>
          <p:cNvSpPr txBox="1"/>
          <p:nvPr/>
        </p:nvSpPr>
        <p:spPr>
          <a:xfrm>
            <a:off x="16841790" y="17558524"/>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buClr>
                <a:schemeClr val="dk1"/>
              </a:buClr>
            </a:pPr>
            <a:r>
              <a:rPr lang="en-US" altLang="zh-CN" sz="2000" dirty="0">
                <a:solidFill>
                  <a:schemeClr val="dk1"/>
                </a:solidFill>
                <a:latin typeface="Open Sans"/>
                <a:ea typeface="Open Sans"/>
                <a:cs typeface="Open Sans"/>
                <a:sym typeface="Open Sans"/>
              </a:rPr>
              <a:t>The first factor is the financial credit of the client. This factor can be interpret along with mean income group by state. If the client has good financial credit, which means that they are not likely to wrong about the financial status. So these group of clients will care more about their quality of live, so these client are more likely to live in a luxury house, if there are some damage in their house, they will pay a lot of money to fix the damage without insurance. So these people are not likely to cancel the policy in the condition of sufficient money. In the same reason, if the state has high mean income, which means that we are more likely to see  high financial credit client in the state. </a:t>
            </a:r>
            <a:endParaRPr sz="2000" dirty="0"/>
          </a:p>
        </p:txBody>
      </p:sp>
      <p:sp>
        <p:nvSpPr>
          <p:cNvPr id="166" name="Google Shape;166;p25"/>
          <p:cNvSpPr txBox="1"/>
          <p:nvPr/>
        </p:nvSpPr>
        <p:spPr>
          <a:xfrm>
            <a:off x="25306718" y="17476742"/>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200" dirty="0">
                <a:solidFill>
                  <a:schemeClr val="dk1"/>
                </a:solidFill>
                <a:latin typeface="Open Sans"/>
                <a:ea typeface="Open Sans"/>
                <a:cs typeface="Open Sans"/>
                <a:sym typeface="Open Sans"/>
              </a:rPr>
              <a:t>The Fourth factor is premium per person, this variable is equal to premium divided by family size, where family size is equal to the number of children plus the number of </a:t>
            </a:r>
            <a:r>
              <a:rPr lang="en-US" altLang="zh-CN" sz="2200" dirty="0" err="1">
                <a:solidFill>
                  <a:schemeClr val="dk1"/>
                </a:solidFill>
                <a:latin typeface="Open Sans"/>
                <a:ea typeface="Open Sans"/>
                <a:cs typeface="Open Sans"/>
                <a:sym typeface="Open Sans"/>
              </a:rPr>
              <a:t>adults.This</a:t>
            </a:r>
            <a:r>
              <a:rPr lang="en-US" altLang="zh-CN" sz="2200" dirty="0">
                <a:solidFill>
                  <a:schemeClr val="dk1"/>
                </a:solidFill>
                <a:latin typeface="Open Sans"/>
                <a:ea typeface="Open Sans"/>
                <a:cs typeface="Open Sans"/>
                <a:sym typeface="Open Sans"/>
              </a:rPr>
              <a:t> factor can be interpret as how much money of this product each family member should afford. This factors can reflect financial status of the family from the other aspect. If this value is large, which means each family member should afford more money of this policy, and they could cancel this policy if this value is too high.</a:t>
            </a:r>
            <a:endParaRPr sz="2200" dirty="0">
              <a:solidFill>
                <a:schemeClr val="dk1"/>
              </a:solidFill>
              <a:latin typeface="Open Sans"/>
              <a:ea typeface="Open Sans"/>
              <a:cs typeface="Open Sans"/>
              <a:sym typeface="Open Sans"/>
            </a:endParaRPr>
          </a:p>
          <a:p>
            <a:pPr algn="just">
              <a:lnSpc>
                <a:spcPct val="110000"/>
              </a:lnSpc>
            </a:pPr>
            <a:endParaRPr sz="2200" dirty="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1120</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Nunito ExtraBold</vt:lpstr>
      <vt:lpstr>Open Sans</vt:lpstr>
      <vt:lpstr>Arial</vt:lpstr>
      <vt:lpstr>Nunito</vt:lpstr>
      <vt:lpstr>Nunito Black</vt:lpstr>
      <vt:lpstr>Simple Light</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Yunhao Huang</cp:lastModifiedBy>
  <cp:revision>2</cp:revision>
  <dcterms:modified xsi:type="dcterms:W3CDTF">2019-05-06T17:06:22Z</dcterms:modified>
</cp:coreProperties>
</file>