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96D2-75EF-4D14-86F0-8406EA6AB07A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D0C3A-F488-4739-9497-A6AD9045A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2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309-56D0-4046-9AA6-7FA24821AAD6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6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FA2-7C34-4894-A6E4-696343C6D256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EE60-14A4-4306-BED1-3EFF776A8B6C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2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354C-10AF-4200-9549-B8503D1E3E79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053-3A3B-4F2C-B76A-C03D55007277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1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C44-3DD1-4469-B036-7EE492A4DC53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E318-771F-4D8F-8261-6056016B84EC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2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BE22-1B20-4510-A797-C9BF3D4421D3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892-6D11-47B8-A968-95CD0139F408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6A4F-A277-466B-99FA-973D78BC566F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00B1-D9E7-4BF5-ADBC-351A2054F74F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721-3F0F-4FA4-842B-D2F5C7EA5959}" type="datetime1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4C6-4E9D-4456-BF48-B79B8BB1D858}" type="datetime1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E3A-B3DF-4D59-964A-77F0569B7219}" type="datetime1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F7A-9CE6-4BFB-9FFB-41A52633EC5E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AD75-275D-4B54-B6E0-AF4F5B85AA1D}" type="datetime1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0BFA-4F51-48CB-9FCB-FFE6F319BC1D}" type="datetime1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0D8099-A7FF-437D-82C5-0FF4AC272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692305"/>
            <a:ext cx="7766936" cy="3473389"/>
          </a:xfrm>
        </p:spPr>
        <p:txBody>
          <a:bodyPr/>
          <a:lstStyle/>
          <a:p>
            <a:pPr algn="ctr"/>
            <a:r>
              <a:rPr lang="ru-RU" dirty="0"/>
              <a:t>Веб-приложение «Интернет магазин бытовой техники </a:t>
            </a:r>
            <a:r>
              <a:rPr lang="en-US" dirty="0"/>
              <a:t>MARS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9646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Окно авторизации / Регистрации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2" y="1484402"/>
            <a:ext cx="5810250" cy="3886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9" y="1484402"/>
            <a:ext cx="5743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06" y="1091947"/>
            <a:ext cx="10795120" cy="53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4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Корзина пользователя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7" y="1428227"/>
            <a:ext cx="1118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Список желаемого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1" y="1453107"/>
            <a:ext cx="11201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8" y="329899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Страница админа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6" y="1240290"/>
            <a:ext cx="1143517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38" y="147337"/>
            <a:ext cx="11459011" cy="1280890"/>
          </a:xfrm>
        </p:spPr>
        <p:txBody>
          <a:bodyPr/>
          <a:lstStyle/>
          <a:p>
            <a:pPr algn="ctr"/>
            <a:r>
              <a:rPr lang="ru-RU" dirty="0" smtClean="0"/>
              <a:t>Страница с товарами в режиме админа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883258"/>
            <a:ext cx="10220188" cy="54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38" y="147337"/>
            <a:ext cx="10308005" cy="1280890"/>
          </a:xfrm>
        </p:spPr>
        <p:txBody>
          <a:bodyPr/>
          <a:lstStyle/>
          <a:p>
            <a:pPr algn="ctr"/>
            <a:r>
              <a:rPr lang="ru-RU" dirty="0" smtClean="0"/>
              <a:t>Форма для добавления/обновления товара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38" y="674879"/>
            <a:ext cx="5554345" cy="6041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35" y="674879"/>
            <a:ext cx="5279465" cy="59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F42170-5DC7-4AEB-8158-70841AF7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работы цель была достигнута. Все задачи были выполнены.</a:t>
            </a:r>
          </a:p>
          <a:p>
            <a:r>
              <a:rPr lang="ru-RU" dirty="0" smtClean="0"/>
              <a:t>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создан репозиторий с проектом.</a:t>
            </a:r>
          </a:p>
          <a:p>
            <a:r>
              <a:rPr lang="ru-RU" dirty="0" smtClean="0"/>
              <a:t>Реализован рабочий вариант интернет магазина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9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40A366-BC41-4D4B-A297-3EC580BE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CA3B42-4740-4CD2-B945-53B1CD7B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ru-RU" dirty="0"/>
              <a:t>: разработать Веб-приложение «Интернет магазин бытовой техники MARS</a:t>
            </a:r>
            <a:r>
              <a:rPr lang="ru-RU" dirty="0" smtClean="0"/>
              <a:t>».</a:t>
            </a:r>
            <a:endParaRPr lang="ru-RU" dirty="0"/>
          </a:p>
          <a:p>
            <a:r>
              <a:rPr lang="ru-RU" dirty="0" smtClean="0"/>
              <a:t>Функции </a:t>
            </a:r>
            <a:r>
              <a:rPr lang="ru-RU" dirty="0"/>
              <a:t>проекта</a:t>
            </a:r>
          </a:p>
          <a:p>
            <a:pPr lvl="1"/>
            <a:r>
              <a:rPr lang="ru-RU" dirty="0"/>
              <a:t>Авторизация </a:t>
            </a:r>
            <a:r>
              <a:rPr lang="en-US" dirty="0"/>
              <a:t>/</a:t>
            </a:r>
            <a:r>
              <a:rPr lang="ru-RU" dirty="0"/>
              <a:t> Регистрация пользователей</a:t>
            </a:r>
          </a:p>
          <a:p>
            <a:pPr lvl="1"/>
            <a:r>
              <a:rPr lang="ru-RU" dirty="0"/>
              <a:t>Переход в личный кабинет пользователя</a:t>
            </a:r>
          </a:p>
          <a:p>
            <a:pPr lvl="1"/>
            <a:r>
              <a:rPr lang="ru-RU" dirty="0"/>
              <a:t>Возможность переходить по каталогу товаров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/>
              <a:t>Добавление новых </a:t>
            </a:r>
            <a:r>
              <a:rPr lang="ru-RU" dirty="0" smtClean="0"/>
              <a:t>или </a:t>
            </a:r>
            <a:r>
              <a:rPr lang="ru-RU" dirty="0"/>
              <a:t>изменение текущих товаров (</a:t>
            </a:r>
            <a:r>
              <a:rPr lang="ru-RU" dirty="0" err="1"/>
              <a:t>Админка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Покупка товаров</a:t>
            </a:r>
          </a:p>
          <a:p>
            <a:pPr lvl="1"/>
            <a:r>
              <a:rPr lang="ru-RU" dirty="0"/>
              <a:t>Добавление товаров в желаемое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2C37408-81AB-42D8-9D7E-B1B0481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0C79C8-1A53-4E2D-ABAC-A1FACFE8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51F2050-1B04-41E6-94BE-C4BCDE50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36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Вячеслав: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 err="1"/>
              <a:t>Админка</a:t>
            </a:r>
            <a:endParaRPr lang="ru-RU" dirty="0"/>
          </a:p>
          <a:p>
            <a:pPr lvl="1"/>
            <a:r>
              <a:rPr lang="ru-RU" dirty="0"/>
              <a:t>Добавление в корзину</a:t>
            </a:r>
            <a:r>
              <a:rPr lang="en-US" dirty="0"/>
              <a:t> (</a:t>
            </a:r>
            <a:r>
              <a:rPr lang="ru-RU" dirty="0"/>
              <a:t>Бэк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Никита:</a:t>
            </a:r>
          </a:p>
          <a:p>
            <a:pPr lvl="1"/>
            <a:r>
              <a:rPr lang="ru-RU" dirty="0"/>
              <a:t>Страница категорий</a:t>
            </a:r>
          </a:p>
          <a:p>
            <a:pPr lvl="1"/>
            <a:r>
              <a:rPr lang="ru-RU" dirty="0"/>
              <a:t>Переход в категорию -</a:t>
            </a:r>
            <a:r>
              <a:rPr lang="en-US" dirty="0"/>
              <a:t>&gt; </a:t>
            </a:r>
            <a:r>
              <a:rPr lang="ru-RU" dirty="0"/>
              <a:t>на товар</a:t>
            </a:r>
          </a:p>
          <a:p>
            <a:pPr lvl="1"/>
            <a:r>
              <a:rPr lang="ru-RU" dirty="0"/>
              <a:t>Добавление в желаемое</a:t>
            </a:r>
          </a:p>
          <a:p>
            <a:r>
              <a:rPr lang="ru-RU" dirty="0"/>
              <a:t>Владимир:</a:t>
            </a:r>
          </a:p>
          <a:p>
            <a:pPr lvl="1"/>
            <a:r>
              <a:rPr lang="ru-RU" dirty="0"/>
              <a:t>Авторизация</a:t>
            </a:r>
            <a:r>
              <a:rPr lang="en-US" dirty="0"/>
              <a:t> / </a:t>
            </a:r>
            <a:r>
              <a:rPr lang="ru-RU" dirty="0"/>
              <a:t>Регистрация</a:t>
            </a:r>
          </a:p>
          <a:p>
            <a:pPr lvl="1"/>
            <a:r>
              <a:rPr lang="ru-RU" dirty="0"/>
              <a:t>Личный кабинет</a:t>
            </a:r>
          </a:p>
          <a:p>
            <a:pPr lvl="1"/>
            <a:r>
              <a:rPr lang="ru-RU" dirty="0"/>
              <a:t>Добавление в корзину</a:t>
            </a:r>
            <a:r>
              <a:rPr lang="en-US" dirty="0"/>
              <a:t> (</a:t>
            </a:r>
            <a:r>
              <a:rPr lang="ru-RU" dirty="0"/>
              <a:t>Фронт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5A5D41B-6DE2-463D-96F0-D22593FB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79C1D4-86A2-48AA-9710-9C875636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8DD221-04B3-4D3B-9E26-91A7B1F4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MVC</a:t>
            </a:r>
          </a:p>
          <a:p>
            <a:r>
              <a:rPr lang="en-US" dirty="0"/>
              <a:t>View –</a:t>
            </a:r>
            <a:r>
              <a:rPr lang="ru-RU" dirty="0"/>
              <a:t> Получает данные от модели и выводит их для пользователя.</a:t>
            </a:r>
            <a:r>
              <a:rPr lang="en-US" dirty="0"/>
              <a:t> </a:t>
            </a:r>
            <a:r>
              <a:rPr lang="ru-RU" dirty="0"/>
              <a:t>Используется язык гипертекстовой разметки </a:t>
            </a:r>
            <a:r>
              <a:rPr lang="en-US" dirty="0"/>
              <a:t>html, </a:t>
            </a:r>
            <a:r>
              <a:rPr lang="ru-RU" dirty="0"/>
              <a:t>каскадные таблицы стилей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ru-RU" dirty="0"/>
              <a:t>набор инструментов </a:t>
            </a:r>
            <a:r>
              <a:rPr lang="en-US" dirty="0"/>
              <a:t>bootstrap, </a:t>
            </a:r>
            <a:r>
              <a:rPr lang="ru-RU" dirty="0"/>
              <a:t>язык программирования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dirty="0"/>
              <a:t>jQuery.</a:t>
            </a:r>
            <a:endParaRPr lang="ru-RU" dirty="0"/>
          </a:p>
          <a:p>
            <a:r>
              <a:rPr lang="ru-RU" dirty="0" err="1"/>
              <a:t>Model</a:t>
            </a:r>
            <a:r>
              <a:rPr lang="ru-RU" dirty="0"/>
              <a:t> - предоставляет данные и реагирует на команды контроллера, изменяя своё состояние.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  <a:endParaRPr lang="ru-RU" dirty="0"/>
          </a:p>
          <a:p>
            <a:r>
              <a:rPr lang="ru-RU" dirty="0" err="1"/>
              <a:t>Controller</a:t>
            </a:r>
            <a:r>
              <a:rPr lang="ru-RU" dirty="0"/>
              <a:t> - интерпретирует действия пользователя, оповещая модель о необходимости изменений.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31D4ADC-FC7B-4BF6-BA0E-F2CE983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58139DD-0D8F-4EE7-A4B3-749FCF03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8" y="4620746"/>
            <a:ext cx="1843980" cy="20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79C1D4-86A2-48AA-9710-9C87563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205" y="70248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31D4ADC-FC7B-4BF6-BA0E-F2CE983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09" y="4312989"/>
            <a:ext cx="2114550" cy="140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6268" y="5730240"/>
            <a:ext cx="500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Java-</a:t>
            </a:r>
            <a:r>
              <a:rPr lang="ru-RU" dirty="0" smtClean="0"/>
              <a:t>классы </a:t>
            </a:r>
            <a:r>
              <a:rPr lang="en-US" dirty="0" smtClean="0"/>
              <a:t>Model</a:t>
            </a:r>
            <a:r>
              <a:rPr lang="ru-RU" dirty="0" smtClean="0"/>
              <a:t>, </a:t>
            </a:r>
            <a:r>
              <a:rPr lang="en-US" dirty="0" smtClean="0"/>
              <a:t>Controller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Category, Product, User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en-US" dirty="0" err="1" smtClean="0"/>
              <a:t>dto</a:t>
            </a:r>
            <a:r>
              <a:rPr lang="en-US" dirty="0" smtClean="0"/>
              <a:t> 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17056" y="57302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View-</a:t>
            </a:r>
            <a:r>
              <a:rPr lang="ru-RU" dirty="0" smtClean="0"/>
              <a:t>составляющая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76" y="1586865"/>
            <a:ext cx="2400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463" y="34834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Главная страница сайта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6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04" y="734093"/>
            <a:ext cx="8133806" cy="61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1" y="14733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Список товаров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11" y="787782"/>
            <a:ext cx="10529289" cy="53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11" y="14733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Страница товара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27" y="787782"/>
            <a:ext cx="7565239" cy="59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9" y="14733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Демонстрация поиска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04" y="871423"/>
            <a:ext cx="6667500" cy="990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7" y="1809750"/>
            <a:ext cx="11220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36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Другая 3">
      <a:dk1>
        <a:sysClr val="windowText" lastClr="000000"/>
      </a:dk1>
      <a:lt1>
        <a:sysClr val="window" lastClr="FFFFFF"/>
      </a:lt1>
      <a:dk2>
        <a:srgbClr val="8E0000"/>
      </a:dk2>
      <a:lt2>
        <a:srgbClr val="EAE5EB"/>
      </a:lt2>
      <a:accent1>
        <a:srgbClr val="C00000"/>
      </a:accent1>
      <a:accent2>
        <a:srgbClr val="8E0000"/>
      </a:accent2>
      <a:accent3>
        <a:srgbClr val="FF3333"/>
      </a:accent3>
      <a:accent4>
        <a:srgbClr val="8E000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257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Легкий дым</vt:lpstr>
      <vt:lpstr>Веб-приложение «Интернет магазин бытовой техники MARS»</vt:lpstr>
      <vt:lpstr>Введение</vt:lpstr>
      <vt:lpstr>Распределение работы</vt:lpstr>
      <vt:lpstr>Архитектура</vt:lpstr>
      <vt:lpstr>Архитектура проекта</vt:lpstr>
      <vt:lpstr>Главная страница сайта</vt:lpstr>
      <vt:lpstr>Список товаров</vt:lpstr>
      <vt:lpstr>Страница товара</vt:lpstr>
      <vt:lpstr>Демонстрация поиска</vt:lpstr>
      <vt:lpstr>Окно авторизации / Регистрации</vt:lpstr>
      <vt:lpstr>Личный кабинет</vt:lpstr>
      <vt:lpstr>Корзина пользователя</vt:lpstr>
      <vt:lpstr>Список желаемого</vt:lpstr>
      <vt:lpstr>Страница админа</vt:lpstr>
      <vt:lpstr>Страница с товарами в режиме админа</vt:lpstr>
      <vt:lpstr>Форма для добавления/обновления товара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«Интернет магазин бытовой техники MARS»</dc:title>
  <dc:creator>Никита Талягин</dc:creator>
  <cp:lastModifiedBy>Engineer</cp:lastModifiedBy>
  <cp:revision>11</cp:revision>
  <dcterms:created xsi:type="dcterms:W3CDTF">2020-04-28T08:20:08Z</dcterms:created>
  <dcterms:modified xsi:type="dcterms:W3CDTF">2020-05-11T11:25:48Z</dcterms:modified>
</cp:coreProperties>
</file>