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25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2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896D2-75EF-4D14-86F0-8406EA6AB07A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D0C3A-F488-4739-9497-A6AD9045A3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232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1309-56D0-4046-9AA6-7FA24821AAD6}" type="datetime1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B650A46-3E96-4874-9620-1B2F28DFC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61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9FA2-7C34-4894-A6E4-696343C6D256}" type="datetime1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650A46-3E96-4874-9620-1B2F28DFC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58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AEE60-14A4-4306-BED1-3EFF776A8B6C}" type="datetime1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650A46-3E96-4874-9620-1B2F28DFC49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7212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354C-10AF-4200-9549-B8503D1E3E79}" type="datetime1">
              <a:rPr lang="ru-RU" smtClean="0"/>
              <a:t>12.05.2020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650A46-3E96-4874-9620-1B2F28DFC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315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C053-3A3B-4F2C-B76A-C03D55007277}" type="datetime1">
              <a:rPr lang="ru-RU" smtClean="0"/>
              <a:t>12.05.2020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650A46-3E96-4874-9620-1B2F28DFC49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114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BC44-3DD1-4469-B036-7EE492A4DC53}" type="datetime1">
              <a:rPr lang="ru-RU" smtClean="0"/>
              <a:t>12.05.2020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650A46-3E96-4874-9620-1B2F28DFC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67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E318-771F-4D8F-8261-6056016B84EC}" type="datetime1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823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BE22-1B20-4510-A797-C9BF3D4421D3}" type="datetime1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68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C892-6D11-47B8-A968-95CD0139F408}" type="datetime1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28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6A4F-A277-466B-99FA-973D78BC566F}" type="datetime1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650A46-3E96-4874-9620-1B2F28DFC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6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00B1-D9E7-4BF5-ADBC-351A2054F74F}" type="datetime1">
              <a:rPr lang="ru-RU" smtClean="0"/>
              <a:t>12.05.2020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B650A46-3E96-4874-9620-1B2F28DFC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78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E721-3F0F-4FA4-842B-D2F5C7EA5959}" type="datetime1">
              <a:rPr lang="ru-RU" smtClean="0"/>
              <a:t>12.05.2020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B650A46-3E96-4874-9620-1B2F28DFC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92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D4C6-4E9D-4456-BF48-B79B8BB1D858}" type="datetime1">
              <a:rPr lang="ru-RU" smtClean="0"/>
              <a:t>12.05.2020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30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EE3A-B3DF-4D59-964A-77F0569B7219}" type="datetime1">
              <a:rPr lang="ru-RU" smtClean="0"/>
              <a:t>12.05.2020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03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2F7A-9CE6-4BFB-9FFB-41A52633EC5E}" type="datetime1">
              <a:rPr lang="ru-RU" smtClean="0"/>
              <a:t>12.05.2020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09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AD75-275D-4B54-B6E0-AF4F5B85AA1D}" type="datetime1">
              <a:rPr lang="ru-RU" smtClean="0"/>
              <a:t>12.05.2020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650A46-3E96-4874-9620-1B2F28DFC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74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00BFA-4F51-48CB-9FCB-FFE6F319BC1D}" type="datetime1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B650A46-3E96-4874-9620-1B2F28DFC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44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6" r:id="rId1"/>
    <p:sldLayoutId id="2147484227" r:id="rId2"/>
    <p:sldLayoutId id="2147484228" r:id="rId3"/>
    <p:sldLayoutId id="2147484229" r:id="rId4"/>
    <p:sldLayoutId id="2147484230" r:id="rId5"/>
    <p:sldLayoutId id="2147484231" r:id="rId6"/>
    <p:sldLayoutId id="2147484232" r:id="rId7"/>
    <p:sldLayoutId id="2147484233" r:id="rId8"/>
    <p:sldLayoutId id="2147484234" r:id="rId9"/>
    <p:sldLayoutId id="2147484235" r:id="rId10"/>
    <p:sldLayoutId id="2147484236" r:id="rId11"/>
    <p:sldLayoutId id="2147484237" r:id="rId12"/>
    <p:sldLayoutId id="2147484238" r:id="rId13"/>
    <p:sldLayoutId id="2147484239" r:id="rId14"/>
    <p:sldLayoutId id="2147484240" r:id="rId15"/>
    <p:sldLayoutId id="214748424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0D8099-A7FF-437D-82C5-0FF4AC272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2" y="1692305"/>
            <a:ext cx="7766936" cy="3473389"/>
          </a:xfrm>
        </p:spPr>
        <p:txBody>
          <a:bodyPr/>
          <a:lstStyle/>
          <a:p>
            <a:pPr algn="ctr"/>
            <a:r>
              <a:rPr lang="ru-RU" dirty="0"/>
              <a:t>Веб-приложение «Интернет магазин бытовой техники </a:t>
            </a:r>
            <a:r>
              <a:rPr lang="en-US" dirty="0"/>
              <a:t>MARS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596467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55491-B8EB-41B9-85A9-8D3C931D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499" y="147337"/>
            <a:ext cx="8911687" cy="1280890"/>
          </a:xfrm>
        </p:spPr>
        <p:txBody>
          <a:bodyPr/>
          <a:lstStyle/>
          <a:p>
            <a:pPr algn="ctr"/>
            <a:r>
              <a:rPr lang="ru-RU" dirty="0"/>
              <a:t>Окно авторизации / Регистрации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8D931E-EE52-4F94-B2A3-EC17578E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10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342" y="1484402"/>
            <a:ext cx="5810250" cy="38862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49" y="1484402"/>
            <a:ext cx="57435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31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55491-B8EB-41B9-85A9-8D3C931D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499" y="147337"/>
            <a:ext cx="8911687" cy="1280890"/>
          </a:xfrm>
        </p:spPr>
        <p:txBody>
          <a:bodyPr/>
          <a:lstStyle/>
          <a:p>
            <a:pPr algn="ctr"/>
            <a:r>
              <a:rPr lang="ru-RU" dirty="0"/>
              <a:t>Личный кабинет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8D931E-EE52-4F94-B2A3-EC17578E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11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306" y="1091947"/>
            <a:ext cx="10795120" cy="530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40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55491-B8EB-41B9-85A9-8D3C931D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498" y="329899"/>
            <a:ext cx="8911687" cy="1280890"/>
          </a:xfrm>
        </p:spPr>
        <p:txBody>
          <a:bodyPr/>
          <a:lstStyle/>
          <a:p>
            <a:pPr algn="ctr"/>
            <a:r>
              <a:rPr lang="ru-RU" dirty="0"/>
              <a:t>Корзина пользователя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8D931E-EE52-4F94-B2A3-EC17578E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67" y="1428227"/>
            <a:ext cx="111823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64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55491-B8EB-41B9-85A9-8D3C931D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498" y="329899"/>
            <a:ext cx="8911687" cy="1280890"/>
          </a:xfrm>
        </p:spPr>
        <p:txBody>
          <a:bodyPr/>
          <a:lstStyle/>
          <a:p>
            <a:pPr algn="ctr"/>
            <a:r>
              <a:rPr lang="ru-RU" dirty="0"/>
              <a:t>Список желаемого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8D931E-EE52-4F94-B2A3-EC17578E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13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41" y="1453107"/>
            <a:ext cx="112014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86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55491-B8EB-41B9-85A9-8D3C931D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498" y="329899"/>
            <a:ext cx="8911687" cy="1280890"/>
          </a:xfrm>
        </p:spPr>
        <p:txBody>
          <a:bodyPr/>
          <a:lstStyle/>
          <a:p>
            <a:pPr algn="ctr"/>
            <a:r>
              <a:rPr lang="ru-RU" dirty="0"/>
              <a:t>Страница админа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8D931E-EE52-4F94-B2A3-EC17578E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16" y="1240290"/>
            <a:ext cx="11435173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07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55491-B8EB-41B9-85A9-8D3C931D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338" y="147337"/>
            <a:ext cx="11459011" cy="1280890"/>
          </a:xfrm>
        </p:spPr>
        <p:txBody>
          <a:bodyPr/>
          <a:lstStyle/>
          <a:p>
            <a:pPr algn="ctr"/>
            <a:r>
              <a:rPr lang="ru-RU" dirty="0"/>
              <a:t>Страница с товарами в режиме админа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8D931E-EE52-4F94-B2A3-EC17578E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15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79" y="883258"/>
            <a:ext cx="10220188" cy="541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83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55491-B8EB-41B9-85A9-8D3C931D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338" y="147337"/>
            <a:ext cx="10308005" cy="1280890"/>
          </a:xfrm>
        </p:spPr>
        <p:txBody>
          <a:bodyPr/>
          <a:lstStyle/>
          <a:p>
            <a:pPr algn="ctr"/>
            <a:r>
              <a:rPr lang="ru-RU" dirty="0"/>
              <a:t>Форма для добавления/обновления товара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8D931E-EE52-4F94-B2A3-EC17578E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16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338" y="674879"/>
            <a:ext cx="5554345" cy="604173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535" y="674879"/>
            <a:ext cx="5279465" cy="592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33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55491-B8EB-41B9-85A9-8D3C931D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F42170-5DC7-4AEB-8158-70841AF7C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результате выполнения работы цель была достигнута. Все задачи были выполнены.</a:t>
            </a:r>
          </a:p>
          <a:p>
            <a:r>
              <a:rPr lang="ru-RU" dirty="0"/>
              <a:t>На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ru-RU" dirty="0"/>
              <a:t>создан репозиторий с проектом</a:t>
            </a:r>
            <a:r>
              <a:rPr lang="en-US" dirty="0"/>
              <a:t> (https://github.com/multiverse-95/Mars-shop)</a:t>
            </a:r>
            <a:r>
              <a:rPr lang="ru-RU" dirty="0"/>
              <a:t>.</a:t>
            </a:r>
          </a:p>
          <a:p>
            <a:r>
              <a:rPr lang="ru-RU" dirty="0"/>
              <a:t>Реализован рабочий вариант интернет магазина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8D931E-EE52-4F94-B2A3-EC17578E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29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40A366-BC41-4D4B-A297-3EC580BE6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CA3B42-4740-4CD2-B945-53B1CD7B1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 проекта: разработать Веб-приложение «Интернет магазин бытовой техники MARS».</a:t>
            </a:r>
          </a:p>
          <a:p>
            <a:r>
              <a:rPr lang="ru-RU" dirty="0"/>
              <a:t>Функции проекта</a:t>
            </a:r>
          </a:p>
          <a:p>
            <a:pPr lvl="1"/>
            <a:r>
              <a:rPr lang="ru-RU" dirty="0"/>
              <a:t>Авторизация </a:t>
            </a:r>
            <a:r>
              <a:rPr lang="en-US" dirty="0"/>
              <a:t>/</a:t>
            </a:r>
            <a:r>
              <a:rPr lang="ru-RU" dirty="0"/>
              <a:t> Регистрация пользователей</a:t>
            </a:r>
          </a:p>
          <a:p>
            <a:pPr lvl="1"/>
            <a:r>
              <a:rPr lang="ru-RU" dirty="0"/>
              <a:t>Переход в личный кабинет пользователя</a:t>
            </a:r>
          </a:p>
          <a:p>
            <a:pPr lvl="1"/>
            <a:r>
              <a:rPr lang="ru-RU" dirty="0"/>
              <a:t>Возможность переходить по каталогу товаров</a:t>
            </a:r>
          </a:p>
          <a:p>
            <a:pPr lvl="1"/>
            <a:r>
              <a:rPr lang="ru-RU" dirty="0"/>
              <a:t>Поиск товаров</a:t>
            </a:r>
          </a:p>
          <a:p>
            <a:pPr lvl="1"/>
            <a:r>
              <a:rPr lang="ru-RU" dirty="0"/>
              <a:t>Добавление новых или изменение текущих товаров (</a:t>
            </a:r>
            <a:r>
              <a:rPr lang="ru-RU" dirty="0" err="1"/>
              <a:t>Админка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Покупка товаров</a:t>
            </a:r>
          </a:p>
          <a:p>
            <a:pPr lvl="1"/>
            <a:r>
              <a:rPr lang="ru-RU" dirty="0"/>
              <a:t>Добавление товаров в желаемое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C37408-81AB-42D8-9D7E-B1B04817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11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C79C8-1A53-4E2D-ABAC-A1FACFE8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1F2050-1B04-41E6-94BE-C4BCDE50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5363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Вячеслав:</a:t>
            </a:r>
          </a:p>
          <a:p>
            <a:pPr lvl="1"/>
            <a:r>
              <a:rPr lang="ru-RU" dirty="0"/>
              <a:t>Поиск товаров</a:t>
            </a:r>
          </a:p>
          <a:p>
            <a:pPr lvl="1"/>
            <a:r>
              <a:rPr lang="ru-RU" dirty="0" err="1"/>
              <a:t>Админка</a:t>
            </a:r>
            <a:r>
              <a:rPr lang="ru-RU" dirty="0"/>
              <a:t> (Добавление/Обновление/Удаление товара)</a:t>
            </a:r>
          </a:p>
          <a:p>
            <a:pPr lvl="1"/>
            <a:r>
              <a:rPr lang="ru-RU" dirty="0"/>
              <a:t>Корзина пользователя</a:t>
            </a:r>
          </a:p>
          <a:p>
            <a:r>
              <a:rPr lang="ru-RU" dirty="0"/>
              <a:t>Никита:</a:t>
            </a:r>
          </a:p>
          <a:p>
            <a:pPr lvl="1"/>
            <a:r>
              <a:rPr lang="ru-RU" dirty="0"/>
              <a:t>Страница категорий</a:t>
            </a:r>
          </a:p>
          <a:p>
            <a:pPr lvl="1"/>
            <a:r>
              <a:rPr lang="ru-RU" dirty="0"/>
              <a:t>Переход в категорию -</a:t>
            </a:r>
            <a:r>
              <a:rPr lang="en-US" dirty="0"/>
              <a:t>&gt; </a:t>
            </a:r>
            <a:r>
              <a:rPr lang="ru-RU" dirty="0"/>
              <a:t>на товар</a:t>
            </a:r>
          </a:p>
          <a:p>
            <a:pPr lvl="1"/>
            <a:r>
              <a:rPr lang="ru-RU" dirty="0"/>
              <a:t>Добавление в желаемое</a:t>
            </a:r>
          </a:p>
          <a:p>
            <a:r>
              <a:rPr lang="ru-RU" dirty="0"/>
              <a:t>Владимир:</a:t>
            </a:r>
          </a:p>
          <a:p>
            <a:pPr lvl="1"/>
            <a:r>
              <a:rPr lang="ru-RU" dirty="0"/>
              <a:t>Авторизация</a:t>
            </a:r>
            <a:r>
              <a:rPr lang="en-US" dirty="0"/>
              <a:t> / </a:t>
            </a:r>
            <a:r>
              <a:rPr lang="ru-RU" dirty="0"/>
              <a:t>Регистрация</a:t>
            </a:r>
          </a:p>
          <a:p>
            <a:pPr lvl="1"/>
            <a:r>
              <a:rPr lang="ru-RU" dirty="0"/>
              <a:t>Профиль пользователя (Личные данные пользователя, Заказы)</a:t>
            </a:r>
          </a:p>
          <a:p>
            <a:pPr lvl="1"/>
            <a:r>
              <a:rPr lang="ru-RU" dirty="0"/>
              <a:t>Покупка товаров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A5D41B-6DE2-463D-96F0-D22593FB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408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79C1D4-86A2-48AA-9710-9C875636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8DD221-04B3-4D3B-9E26-91A7B1F47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40189"/>
            <a:ext cx="8915400" cy="3777622"/>
          </a:xfrm>
        </p:spPr>
        <p:txBody>
          <a:bodyPr/>
          <a:lstStyle/>
          <a:p>
            <a:r>
              <a:rPr lang="ru-RU" dirty="0"/>
              <a:t>Шаблон </a:t>
            </a:r>
            <a:r>
              <a:rPr lang="en-US" dirty="0"/>
              <a:t>MVC</a:t>
            </a:r>
          </a:p>
          <a:p>
            <a:r>
              <a:rPr lang="en-US" dirty="0"/>
              <a:t>View –</a:t>
            </a:r>
            <a:r>
              <a:rPr lang="ru-RU" dirty="0"/>
              <a:t> Получает данные от модели и выводит их для пользователя.</a:t>
            </a:r>
            <a:r>
              <a:rPr lang="en-US" dirty="0"/>
              <a:t> </a:t>
            </a:r>
            <a:r>
              <a:rPr lang="ru-RU" dirty="0"/>
              <a:t>Используется язык гипертекстовой разметки </a:t>
            </a:r>
            <a:r>
              <a:rPr lang="en-US" dirty="0"/>
              <a:t>html, </a:t>
            </a:r>
            <a:r>
              <a:rPr lang="ru-RU" dirty="0"/>
              <a:t>каскадные таблицы стилей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ru-RU" dirty="0"/>
              <a:t>набор инструментов </a:t>
            </a:r>
            <a:r>
              <a:rPr lang="en-US" dirty="0"/>
              <a:t>bootstrap, </a:t>
            </a:r>
            <a:r>
              <a:rPr lang="ru-RU" dirty="0"/>
              <a:t>язык программирования </a:t>
            </a:r>
            <a:r>
              <a:rPr lang="en-US" dirty="0" err="1"/>
              <a:t>javascript</a:t>
            </a:r>
            <a:r>
              <a:rPr lang="en-US" dirty="0"/>
              <a:t>, </a:t>
            </a:r>
            <a:r>
              <a:rPr lang="ru-RU" dirty="0"/>
              <a:t>библиотека </a:t>
            </a:r>
            <a:r>
              <a:rPr lang="en-US" dirty="0"/>
              <a:t>jQuery.</a:t>
            </a:r>
            <a:endParaRPr lang="ru-RU" dirty="0"/>
          </a:p>
          <a:p>
            <a:r>
              <a:rPr lang="ru-RU" dirty="0" err="1"/>
              <a:t>Model</a:t>
            </a:r>
            <a:r>
              <a:rPr lang="ru-RU" dirty="0"/>
              <a:t> - предоставляет данные и реагирует на команды контроллера, изменяя своё состояние.</a:t>
            </a:r>
            <a:r>
              <a:rPr lang="en-US" dirty="0"/>
              <a:t> </a:t>
            </a:r>
            <a:r>
              <a:rPr lang="ru-RU" dirty="0"/>
              <a:t>Язык программирования </a:t>
            </a:r>
            <a:r>
              <a:rPr lang="en-US" dirty="0"/>
              <a:t>java.</a:t>
            </a:r>
            <a:endParaRPr lang="ru-RU" dirty="0"/>
          </a:p>
          <a:p>
            <a:r>
              <a:rPr lang="ru-RU" dirty="0" err="1"/>
              <a:t>Controller</a:t>
            </a:r>
            <a:r>
              <a:rPr lang="ru-RU" dirty="0"/>
              <a:t> - интерпретирует действия пользователя, оповещая модель о необходимости изменений.</a:t>
            </a:r>
            <a:r>
              <a:rPr lang="en-US" dirty="0"/>
              <a:t> </a:t>
            </a:r>
            <a:r>
              <a:rPr lang="ru-RU" dirty="0"/>
              <a:t>Язык программирования </a:t>
            </a:r>
            <a:r>
              <a:rPr lang="en-US" dirty="0"/>
              <a:t>java.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1D4ADC-FC7B-4BF6-BA0E-F2CE9831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4</a:t>
            </a:fld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8139DD-0D8F-4EE7-A4B3-749FCF03D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48" y="4620746"/>
            <a:ext cx="1843980" cy="201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654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79C1D4-86A2-48AA-9710-9C8756361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205" y="702487"/>
            <a:ext cx="8911687" cy="1280890"/>
          </a:xfrm>
        </p:spPr>
        <p:txBody>
          <a:bodyPr/>
          <a:lstStyle/>
          <a:p>
            <a:pPr algn="ctr"/>
            <a:r>
              <a:rPr lang="ru-RU" dirty="0"/>
              <a:t>Архитектура</a:t>
            </a:r>
            <a:r>
              <a:rPr lang="en-US" dirty="0"/>
              <a:t> </a:t>
            </a:r>
            <a:r>
              <a:rPr lang="ru-RU" dirty="0"/>
              <a:t>проекта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1D4ADC-FC7B-4BF6-BA0E-F2CE9831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909" y="4312989"/>
            <a:ext cx="2114550" cy="1400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46268" y="5730240"/>
            <a:ext cx="5001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Java-</a:t>
            </a:r>
            <a:r>
              <a:rPr lang="ru-RU" dirty="0"/>
              <a:t>классы </a:t>
            </a:r>
            <a:r>
              <a:rPr lang="en-US" dirty="0"/>
              <a:t>Model</a:t>
            </a:r>
            <a:r>
              <a:rPr lang="ru-RU" dirty="0"/>
              <a:t>, </a:t>
            </a:r>
            <a:r>
              <a:rPr lang="en-US" dirty="0"/>
              <a:t>Controller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/>
              <a:t>Category, Product, User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это </a:t>
            </a:r>
            <a:r>
              <a:rPr lang="en-US" dirty="0" err="1"/>
              <a:t>dto</a:t>
            </a:r>
            <a:r>
              <a:rPr lang="en-US" dirty="0"/>
              <a:t> </a:t>
            </a:r>
            <a:r>
              <a:rPr lang="ru-RU" dirty="0"/>
              <a:t>объекты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17056" y="5730240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View-</a:t>
            </a:r>
            <a:r>
              <a:rPr lang="ru-RU" dirty="0"/>
              <a:t>составляющая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576" y="1586865"/>
            <a:ext cx="24003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00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55491-B8EB-41B9-85A9-8D3C931D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463" y="34834"/>
            <a:ext cx="8911687" cy="1280890"/>
          </a:xfrm>
        </p:spPr>
        <p:txBody>
          <a:bodyPr/>
          <a:lstStyle/>
          <a:p>
            <a:pPr algn="ctr"/>
            <a:r>
              <a:rPr lang="ru-RU" dirty="0"/>
              <a:t>Главная страница сайта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8D931E-EE52-4F94-B2A3-EC17578E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6</a:t>
            </a:fld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7404" y="734093"/>
            <a:ext cx="8133806" cy="612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2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55491-B8EB-41B9-85A9-8D3C931D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511" y="147337"/>
            <a:ext cx="8911687" cy="1280890"/>
          </a:xfrm>
        </p:spPr>
        <p:txBody>
          <a:bodyPr/>
          <a:lstStyle/>
          <a:p>
            <a:pPr algn="ctr"/>
            <a:r>
              <a:rPr lang="ru-RU" dirty="0"/>
              <a:t>Список товаров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8D931E-EE52-4F94-B2A3-EC17578E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7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711" y="787782"/>
            <a:ext cx="10529289" cy="531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49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55491-B8EB-41B9-85A9-8D3C931D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511" y="147337"/>
            <a:ext cx="8911687" cy="1280890"/>
          </a:xfrm>
        </p:spPr>
        <p:txBody>
          <a:bodyPr/>
          <a:lstStyle/>
          <a:p>
            <a:pPr algn="ctr"/>
            <a:r>
              <a:rPr lang="ru-RU" dirty="0"/>
              <a:t>Страница товара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8D931E-EE52-4F94-B2A3-EC17578E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8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927" y="787782"/>
            <a:ext cx="7565239" cy="597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45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55491-B8EB-41B9-85A9-8D3C931D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499" y="147337"/>
            <a:ext cx="8911687" cy="1280890"/>
          </a:xfrm>
        </p:spPr>
        <p:txBody>
          <a:bodyPr/>
          <a:lstStyle/>
          <a:p>
            <a:pPr algn="ctr"/>
            <a:r>
              <a:rPr lang="ru-RU" dirty="0"/>
              <a:t>Демонстрация поиска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8D931E-EE52-4F94-B2A3-EC17578E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604" y="871423"/>
            <a:ext cx="6667500" cy="9906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17" y="1809750"/>
            <a:ext cx="112204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6366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Другая 3">
      <a:dk1>
        <a:sysClr val="windowText" lastClr="000000"/>
      </a:dk1>
      <a:lt1>
        <a:sysClr val="window" lastClr="FFFFFF"/>
      </a:lt1>
      <a:dk2>
        <a:srgbClr val="8E0000"/>
      </a:dk2>
      <a:lt2>
        <a:srgbClr val="EAE5EB"/>
      </a:lt2>
      <a:accent1>
        <a:srgbClr val="C00000"/>
      </a:accent1>
      <a:accent2>
        <a:srgbClr val="8E0000"/>
      </a:accent2>
      <a:accent3>
        <a:srgbClr val="FF3333"/>
      </a:accent3>
      <a:accent4>
        <a:srgbClr val="8E0000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89</TotalTime>
  <Words>277</Words>
  <Application>Microsoft Office PowerPoint</Application>
  <PresentationFormat>Широкоэкранный</PresentationFormat>
  <Paragraphs>64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Легкий дым</vt:lpstr>
      <vt:lpstr>Веб-приложение «Интернет магазин бытовой техники MARS»</vt:lpstr>
      <vt:lpstr>Введение</vt:lpstr>
      <vt:lpstr>Распределение работы</vt:lpstr>
      <vt:lpstr>Архитектура</vt:lpstr>
      <vt:lpstr>Архитектура проекта</vt:lpstr>
      <vt:lpstr>Главная страница сайта</vt:lpstr>
      <vt:lpstr>Список товаров</vt:lpstr>
      <vt:lpstr>Страница товара</vt:lpstr>
      <vt:lpstr>Демонстрация поиска</vt:lpstr>
      <vt:lpstr>Окно авторизации / Регистрации</vt:lpstr>
      <vt:lpstr>Личный кабинет</vt:lpstr>
      <vt:lpstr>Корзина пользователя</vt:lpstr>
      <vt:lpstr>Список желаемого</vt:lpstr>
      <vt:lpstr>Страница админа</vt:lpstr>
      <vt:lpstr>Страница с товарами в режиме админа</vt:lpstr>
      <vt:lpstr>Форма для добавления/обновления товара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Веб-приложение «Интернет магазин бытовой техники MARS»</dc:title>
  <dc:creator>Никита Талягин</dc:creator>
  <cp:lastModifiedBy>Никита Талягин</cp:lastModifiedBy>
  <cp:revision>13</cp:revision>
  <dcterms:created xsi:type="dcterms:W3CDTF">2020-04-28T08:20:08Z</dcterms:created>
  <dcterms:modified xsi:type="dcterms:W3CDTF">2020-05-12T08:02:07Z</dcterms:modified>
</cp:coreProperties>
</file>