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ru-RU"/>
              <a:t>UNN2</a:t>
            </a:r>
            <a:endParaRPr lang="en-US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ru-RU"/>
              <a:t>квантовый хакатон</a:t>
            </a:r>
            <a:endParaRPr lang="ru-RU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Задача 3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ru-RU" altLang="en-US"/>
              <a:t>* </a:t>
            </a:r>
            <a:r>
              <a:rPr lang="en-US" altLang="en-US"/>
              <a:t>accuracy </a:t>
            </a:r>
            <a:r>
              <a:rPr lang="ru-RU" altLang="en-US"/>
              <a:t>на тестовом датасете 0</a:t>
            </a:r>
            <a:r>
              <a:rPr lang="en-US" altLang="en-US"/>
              <a:t>.82</a:t>
            </a:r>
            <a:endParaRPr lang="en-US" altLang="en-US"/>
          </a:p>
          <a:p>
            <a:r>
              <a:rPr lang="en-US" altLang="en-US"/>
              <a:t>* </a:t>
            </a:r>
            <a:r>
              <a:rPr lang="ru-RU" altLang="en-US"/>
              <a:t>время на обработку одного коментария 0.07 сек.</a:t>
            </a:r>
            <a:endParaRPr lang="ru-RU" altLang="en-US"/>
          </a:p>
          <a:p>
            <a:r>
              <a:rPr lang="ru-RU" altLang="en-US"/>
              <a:t>Решение с помощью предъобученной нейросети cardiffnlp/twitter-roberta-base-sentiment-latest</a:t>
            </a:r>
            <a:br>
              <a:rPr lang="ru-RU" altLang="en-US"/>
            </a:br>
            <a:r>
              <a:rPr lang="ru-RU" altLang="en-US"/>
              <a:t>При добавлении квантовых слоев возникли проблемы с отладкой однако было замечено следующее</a:t>
            </a:r>
            <a:r>
              <a:rPr lang="en-US" altLang="en-US"/>
              <a:t>:</a:t>
            </a:r>
            <a:endParaRPr lang="en-US" altLang="en-US"/>
          </a:p>
          <a:p>
            <a:r>
              <a:rPr lang="en-US" altLang="en-US"/>
              <a:t>1) </a:t>
            </a:r>
            <a:r>
              <a:rPr lang="ru-RU" altLang="en-US"/>
              <a:t>Метрики ниже чем в классическом случае</a:t>
            </a:r>
            <a:endParaRPr lang="ru-RU" altLang="en-US"/>
          </a:p>
          <a:p>
            <a:r>
              <a:rPr lang="ru-RU" altLang="en-US"/>
              <a:t>2) Скорость работы не выше чем у классического случая</a:t>
            </a:r>
            <a:endParaRPr lang="ru-RU" altLang="en-US"/>
          </a:p>
          <a:p>
            <a:r>
              <a:rPr lang="ru-RU" altLang="en-US"/>
              <a:t>Вывод</a:t>
            </a:r>
            <a:r>
              <a:rPr lang="en-US" altLang="en-US"/>
              <a:t>: </a:t>
            </a:r>
            <a:r>
              <a:rPr lang="ru-RU" altLang="en-US"/>
              <a:t>с точки зрения бизнесс задачи имеет смысл только решение с помощью классического </a:t>
            </a:r>
            <a:r>
              <a:rPr lang="en-US" altLang="en-US"/>
              <a:t>ML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Задача 2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Попытка решения классическим методом с помощью библиотеки </a:t>
            </a:r>
            <a:r>
              <a:rPr lang="en-US" altLang="en-US"/>
              <a:t>ortools</a:t>
            </a:r>
            <a:r>
              <a:rPr lang="ru-RU" altLang="en-US"/>
              <a:t> не увенчалась успехом из-за большого размера входных данных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WPS Presentation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meteo</dc:creator>
  <cp:lastModifiedBy>мульцидар Vgdafg</cp:lastModifiedBy>
  <cp:revision>2</cp:revision>
  <dcterms:created xsi:type="dcterms:W3CDTF">2024-11-15T06:43:04Z</dcterms:created>
  <dcterms:modified xsi:type="dcterms:W3CDTF">2024-11-15T06:50:53Z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1049-12.2.0.18638</vt:lpwstr>
  </property>
  <property fmtid="{D5CDD505-2E9C-101B-9397-08002B2CF9AE}" pid="3" name="ICV">
    <vt:lpwstr>32FA2186FA0E45959443ADD5347BA38D_11</vt:lpwstr>
  </property>
</Properties>
</file>