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1" r:id="rId2"/>
    <p:sldId id="260" r:id="rId3"/>
    <p:sldId id="299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24" autoAdjust="0"/>
    <p:restoredTop sz="94660"/>
  </p:normalViewPr>
  <p:slideViewPr>
    <p:cSldViewPr snapToGrid="0">
      <p:cViewPr>
        <p:scale>
          <a:sx n="43" d="100"/>
          <a:sy n="43" d="100"/>
        </p:scale>
        <p:origin x="115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61916-C195-40CF-8A97-35B95939AE2B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4F5071-F95F-455A-B885-17F5E89BD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4F5071-F95F-455A-B885-17F5E89BD2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782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A3B2-ACCC-794A-4262-3CC40B6DE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04F2E-622F-1950-A7D3-4C34828CC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2EA61-63EB-CA69-C945-9A83769AE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CB97A-8BD4-18B6-13BC-91D2F5B34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767F1-E763-6A1F-E7FF-7BD811D6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51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2942C-3E07-5B6E-E3CA-A8CD33909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31ED8-FED7-31B7-F4B1-A8117E2C6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3EAD3-0ED8-F658-4397-81A1E505C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08AB2-3785-0CB0-1573-521BC13F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7AEF1-46EA-99E5-3955-EE98A362F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13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63C353-6691-BA35-3665-0056BC64D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16EBBE-1448-2888-750F-7319E72BE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8386C-8ECE-9703-D11A-5F926918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1B4E-2C78-44F3-BD15-CC9A05CA0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717D3-4282-FAF8-6A9C-1F065B7E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04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4B0E3-A4F8-F064-B2B7-6DA8E5DA0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211D-884C-7B5E-2984-D18F53EE5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596AE-C56C-2E00-52C1-0EE287009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32B1C-674A-056F-74ED-26637E83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34E8-ABF8-5429-72D4-F51785FD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2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9769D-EB95-C1A6-2F88-88425AF01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D4922-4D7D-9F04-D676-6EB08C81A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DADB-FF20-56E0-80E9-B5D81E47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87FF8-35DF-3F85-6AE8-03331116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B9EB5-1FB9-6A6B-5712-E7499D23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8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8732-2C09-2D8A-A188-865979A22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A1E02-E7CE-33AE-5668-46D7D30634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4BB76-9569-596A-95BC-636D8C5DE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A7DB7-E219-2D8D-88E3-878BCD09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54119-B884-1D3F-D489-B883764F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B6983-BD60-8504-751C-4A32B8399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70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02E8-6B11-9938-8846-DFB8CB00D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CC8337-281A-6C14-A5C2-47D81368C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F0010-76C5-FB29-EE69-BB7C765C7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557FE2-8046-8DE9-FFF3-8F095D2E1C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E2BA3-EB92-8CE0-E9BA-981203C3E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EAB6B3-F3F7-CDDC-5E2A-8DDEE6BD2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9E4BA-1EC8-738D-ED85-77D5D203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1D2E47-77DE-3FCE-1584-644A5C6B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0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91D6-65F8-28DE-D9B1-9100F4457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A3E1CD-BD62-6042-9AB2-5680B111F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4AF43-38EC-FA18-08CC-1CD03BFFF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1C1998-DCB1-676C-553B-9FF36527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6D4E0-F3E3-7C8F-6FDD-642106B47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0F6945-5919-959D-DD3C-9EC7CEFD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396D4-42D5-DF5F-16FA-34229D94A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39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E9CB-DC5B-92ED-D0F8-C7334457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E605-B8E8-6A2A-D66F-9BB585864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76005-5C23-25FA-8644-A7E553882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748F8-2E2D-8685-5B79-EFE99659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09342-A092-A5B6-3DAF-AD035CD90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C617B-29E7-6ED8-3DC8-257ED040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04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D145-53F0-F280-7969-36C55A479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EA7AF-7A77-80FA-CF5F-06C88AE79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70119-9369-F7D0-5ADA-D2199734F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7C5B7-1AE6-C796-E503-5EE104C1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A4FC7-34F3-4A97-A2A7-58DE358E8AA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1A642-8417-F380-67B2-2A5E2D2A1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019BF-3513-7491-3881-D8E7FE49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2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8D5401-4010-59EC-D4D7-3E3AED2A6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437F8-4187-BFF9-654A-BFC035DA0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53571-B02E-588F-7277-BFDA77EEC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A4FC7-34F3-4A97-A2A7-58DE358E8AA9}" type="datetimeFigureOut">
              <a:rPr lang="en-US" smtClean="0"/>
              <a:t>8/3/2024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259E-DE05-3101-DACC-D5CC05CDCB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BF5EC-7824-DCBA-C3C0-1057C6B7C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E9BFF-7ED4-4356-AF40-5C40F9C4B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9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52A173-4E0C-C6D8-9EDA-277A014126CB}"/>
              </a:ext>
            </a:extLst>
          </p:cNvPr>
          <p:cNvSpPr txBox="1"/>
          <p:nvPr/>
        </p:nvSpPr>
        <p:spPr>
          <a:xfrm>
            <a:off x="1424354" y="3880772"/>
            <a:ext cx="106586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u="sng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Sirawite</a:t>
            </a:r>
            <a:r>
              <a:rPr lang="en-US" sz="5400" b="1" u="sng" dirty="0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5400" b="1" u="sng" dirty="0" err="1">
                <a:solidFill>
                  <a:srgbClr val="212529"/>
                </a:solidFill>
                <a:highlight>
                  <a:srgbClr val="FFFFFF"/>
                </a:highlight>
                <a:latin typeface="system-ui"/>
              </a:rPr>
              <a:t>melaiktihu</a:t>
            </a:r>
            <a:endParaRPr lang="en-US" sz="5400" b="1" i="0" u="sng" dirty="0">
              <a:solidFill>
                <a:srgbClr val="212529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ctr"/>
            <a:r>
              <a:rPr lang="en-US" sz="5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Sirawite</a:t>
            </a:r>
            <a:r>
              <a:rPr lang="en-US" sz="5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5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melaiktihu</a:t>
            </a:r>
            <a:r>
              <a:rPr lang="en-US" sz="5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(2) </a:t>
            </a:r>
          </a:p>
          <a:p>
            <a:pPr algn="ctr"/>
            <a:r>
              <a:rPr lang="en-US" sz="5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Lemedhanay</a:t>
            </a:r>
            <a:r>
              <a:rPr lang="en-US" sz="5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5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aleme</a:t>
            </a:r>
            <a:r>
              <a:rPr lang="en-US" sz="5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(2) </a:t>
            </a:r>
            <a:r>
              <a:rPr lang="en-US" sz="5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ykwumu</a:t>
            </a:r>
            <a:r>
              <a:rPr lang="en-US" sz="5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(2)</a:t>
            </a:r>
            <a:endParaRPr lang="en-US" sz="5400" dirty="0"/>
          </a:p>
        </p:txBody>
      </p:sp>
      <p:pic>
        <p:nvPicPr>
          <p:cNvPr id="2" name="Picture 1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F11F7707-AAC3-A097-E7DE-82935F78C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EE513B-BBD4-C7D3-F061-974B24D74E40}"/>
              </a:ext>
            </a:extLst>
          </p:cNvPr>
          <p:cNvSpPr txBox="1"/>
          <p:nvPr/>
        </p:nvSpPr>
        <p:spPr>
          <a:xfrm>
            <a:off x="0" y="160732"/>
            <a:ext cx="1088487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m-ET" sz="6600" b="1" i="0" u="sng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ሰራዊተ መላእክቲሁ</a:t>
            </a:r>
          </a:p>
          <a:p>
            <a:pPr algn="ctr"/>
            <a:r>
              <a:rPr lang="am-ET" sz="66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ሰራዊተ መላእክቲሁ</a:t>
            </a:r>
            <a:r>
              <a:rPr lang="en-US" sz="66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am-ET" sz="66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/፪/</a:t>
            </a:r>
          </a:p>
          <a:p>
            <a:pPr algn="ctr"/>
            <a:r>
              <a:rPr lang="am-ET" sz="66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ለመድሓኔ ዓለም</a:t>
            </a:r>
            <a:r>
              <a:rPr lang="en-US" sz="66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am-ET" sz="66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/፪/ ይቀውሙ</a:t>
            </a:r>
            <a:r>
              <a:rPr lang="en-US" sz="66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am-ET" sz="660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/፬/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401699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52A173-4E0C-C6D8-9EDA-277A014126CB}"/>
              </a:ext>
            </a:extLst>
          </p:cNvPr>
          <p:cNvSpPr txBox="1"/>
          <p:nvPr/>
        </p:nvSpPr>
        <p:spPr>
          <a:xfrm>
            <a:off x="108992" y="375458"/>
            <a:ext cx="9538587" cy="2418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m-ET" sz="6000" b="1" u="sng" dirty="0">
                <a:latin typeface="+mj-lt"/>
                <a:ea typeface="+mj-ea"/>
                <a:cs typeface="+mj-cs"/>
              </a:rPr>
              <a:t>ናይ ማርያም ቃላ</a:t>
            </a:r>
            <a:endParaRPr lang="am-ET" sz="6000" b="1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m-ET" sz="6000" dirty="0">
                <a:latin typeface="+mj-lt"/>
                <a:ea typeface="+mj-ea"/>
                <a:cs typeface="+mj-cs"/>
              </a:rPr>
              <a:t>ናይ ማርያም ቃላ መዓር ‘ዩ</a:t>
            </a:r>
            <a:r>
              <a:rPr lang="en-US" sz="6000" dirty="0">
                <a:latin typeface="+mj-lt"/>
                <a:ea typeface="+mj-ea"/>
                <a:cs typeface="+mj-cs"/>
              </a:rPr>
              <a:t> </a:t>
            </a:r>
            <a:r>
              <a:rPr lang="am-ET" sz="6000" dirty="0">
                <a:latin typeface="+mj-lt"/>
                <a:ea typeface="+mj-ea"/>
                <a:cs typeface="+mj-cs"/>
              </a:rPr>
              <a:t>/2/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m-ET" sz="6000" dirty="0">
                <a:latin typeface="+mj-lt"/>
                <a:ea typeface="+mj-ea"/>
                <a:cs typeface="+mj-cs"/>
              </a:rPr>
              <a:t> ኩሉ ነገራ ሰላም ‘ዩ</a:t>
            </a:r>
            <a:r>
              <a:rPr lang="en-US" sz="6000" dirty="0">
                <a:latin typeface="+mj-lt"/>
                <a:ea typeface="+mj-ea"/>
                <a:cs typeface="+mj-cs"/>
              </a:rPr>
              <a:t> </a:t>
            </a:r>
            <a:r>
              <a:rPr lang="am-ET" sz="6000" dirty="0">
                <a:latin typeface="+mj-lt"/>
                <a:ea typeface="+mj-ea"/>
                <a:cs typeface="+mj-cs"/>
              </a:rPr>
              <a:t>/4/</a:t>
            </a:r>
            <a:r>
              <a:rPr lang="en-US" sz="6000" dirty="0">
                <a:latin typeface="+mj-lt"/>
                <a:ea typeface="+mj-ea"/>
                <a:cs typeface="+mj-cs"/>
              </a:rPr>
              <a:t> </a:t>
            </a:r>
            <a:r>
              <a:rPr lang="am-ET" sz="6000" dirty="0">
                <a:latin typeface="+mj-lt"/>
                <a:ea typeface="+mj-ea"/>
                <a:cs typeface="+mj-cs"/>
              </a:rPr>
              <a:t>እህ</a:t>
            </a:r>
          </a:p>
        </p:txBody>
      </p:sp>
      <p:pic>
        <p:nvPicPr>
          <p:cNvPr id="5" name="Picture 4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C4BA87FD-C7E4-E22C-82A8-869F78B5A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9B1733-10FB-7ECE-F978-CA65BCE864B9}"/>
              </a:ext>
            </a:extLst>
          </p:cNvPr>
          <p:cNvSpPr txBox="1"/>
          <p:nvPr/>
        </p:nvSpPr>
        <p:spPr>
          <a:xfrm>
            <a:off x="1705708" y="4064029"/>
            <a:ext cx="10486292" cy="24185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i="0" u="sng" dirty="0">
                <a:solidFill>
                  <a:srgbClr val="212529"/>
                </a:solidFill>
                <a:effectLst/>
                <a:latin typeface="system-ui"/>
              </a:rPr>
              <a:t>Nay Mariam Kala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i="0" dirty="0">
                <a:solidFill>
                  <a:srgbClr val="212529"/>
                </a:solidFill>
                <a:effectLst/>
                <a:latin typeface="system-ui"/>
              </a:rPr>
              <a:t>Nay Mariama kala </a:t>
            </a:r>
            <a:r>
              <a:rPr lang="en-US" sz="4800" i="0" dirty="0" err="1">
                <a:solidFill>
                  <a:srgbClr val="212529"/>
                </a:solidFill>
                <a:effectLst/>
                <a:latin typeface="system-ui"/>
              </a:rPr>
              <a:t>me’ara</a:t>
            </a:r>
            <a:r>
              <a:rPr lang="en-US" sz="4800" i="0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4800" i="0" dirty="0" err="1">
                <a:solidFill>
                  <a:srgbClr val="212529"/>
                </a:solidFill>
                <a:effectLst/>
                <a:latin typeface="system-ui"/>
              </a:rPr>
              <a:t>yu</a:t>
            </a:r>
            <a:r>
              <a:rPr lang="en-US" sz="4800" i="0" dirty="0">
                <a:solidFill>
                  <a:srgbClr val="212529"/>
                </a:solidFill>
                <a:effectLst/>
                <a:latin typeface="system-ui"/>
              </a:rPr>
              <a:t> /2/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 err="1">
                <a:solidFill>
                  <a:srgbClr val="212529"/>
                </a:solidFill>
                <a:latin typeface="system-ui"/>
              </a:rPr>
              <a:t>Kulu</a:t>
            </a:r>
            <a:r>
              <a:rPr lang="en-US" sz="4800" dirty="0">
                <a:solidFill>
                  <a:srgbClr val="212529"/>
                </a:solidFill>
                <a:latin typeface="system-ui"/>
              </a:rPr>
              <a:t> negeri </a:t>
            </a:r>
            <a:r>
              <a:rPr lang="en-US" sz="4800" dirty="0" err="1">
                <a:solidFill>
                  <a:srgbClr val="212529"/>
                </a:solidFill>
                <a:latin typeface="system-ui"/>
              </a:rPr>
              <a:t>selam</a:t>
            </a:r>
            <a:r>
              <a:rPr lang="en-US" sz="4800" dirty="0">
                <a:solidFill>
                  <a:srgbClr val="212529"/>
                </a:solidFill>
                <a:latin typeface="system-ui"/>
              </a:rPr>
              <a:t> </a:t>
            </a:r>
            <a:r>
              <a:rPr lang="en-US" sz="4800" dirty="0" err="1">
                <a:solidFill>
                  <a:srgbClr val="212529"/>
                </a:solidFill>
                <a:latin typeface="system-ui"/>
              </a:rPr>
              <a:t>yu</a:t>
            </a:r>
            <a:r>
              <a:rPr lang="en-US" sz="4800" i="0" dirty="0">
                <a:solidFill>
                  <a:srgbClr val="212529"/>
                </a:solidFill>
                <a:effectLst/>
                <a:latin typeface="system-ui"/>
              </a:rPr>
              <a:t> /4/ </a:t>
            </a:r>
            <a:r>
              <a:rPr lang="en-US" sz="4800" i="0" dirty="0" err="1">
                <a:solidFill>
                  <a:srgbClr val="212529"/>
                </a:solidFill>
                <a:effectLst/>
                <a:latin typeface="system-ui"/>
              </a:rPr>
              <a:t>ehe</a:t>
            </a:r>
            <a:endParaRPr lang="en-US" sz="3600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067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B239CC-9650-FD31-12ED-86A92317F6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673" y="376632"/>
            <a:ext cx="10866049" cy="33909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am-ET" sz="6600" b="1" u="sng" dirty="0"/>
              <a:t>ኣቡነ ኣረጋዊ</a:t>
            </a:r>
          </a:p>
          <a:p>
            <a:pPr marL="0" indent="0" algn="ctr">
              <a:buNone/>
            </a:pPr>
            <a:r>
              <a:rPr lang="am-ET" sz="6600" dirty="0"/>
              <a:t>ኣቡነ ኣረጋዊ ፃዲቕ ባሕታዊ</a:t>
            </a:r>
            <a:r>
              <a:rPr lang="en-US" sz="6600" dirty="0"/>
              <a:t> </a:t>
            </a:r>
            <a:r>
              <a:rPr lang="am-ET" sz="6600" dirty="0"/>
              <a:t>(፪)</a:t>
            </a:r>
          </a:p>
          <a:p>
            <a:pPr marL="0" indent="0" algn="ctr">
              <a:buNone/>
            </a:pPr>
            <a:r>
              <a:rPr lang="am-ET" sz="6600" dirty="0"/>
              <a:t>ከም ሰብ ተወሊዱ ግብሩ ሰማያዊ</a:t>
            </a:r>
            <a:r>
              <a:rPr lang="en-US" sz="6600" dirty="0"/>
              <a:t> </a:t>
            </a:r>
            <a:r>
              <a:rPr lang="am-ET" sz="6600" dirty="0"/>
              <a:t>(፪)</a:t>
            </a:r>
            <a:endParaRPr lang="en-US" sz="6600" dirty="0"/>
          </a:p>
        </p:txBody>
      </p:sp>
      <p:pic>
        <p:nvPicPr>
          <p:cNvPr id="3" name="Picture 2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86A91E5E-D027-0FA2-F102-C272BAB68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64D32DFD-357E-F031-D28A-21E37E2186A6}"/>
              </a:ext>
            </a:extLst>
          </p:cNvPr>
          <p:cNvSpPr txBox="1">
            <a:spLocks/>
          </p:cNvSpPr>
          <p:nvPr/>
        </p:nvSpPr>
        <p:spPr>
          <a:xfrm>
            <a:off x="3516923" y="4220768"/>
            <a:ext cx="8566085" cy="226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b="1" i="0" u="sng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abune</a:t>
            </a:r>
            <a:r>
              <a:rPr lang="en-US" sz="4400" b="1" i="0" u="sng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400" b="1" i="0" u="sng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aregawi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</a:p>
          <a:p>
            <a:pPr marL="0" indent="0" algn="ctr">
              <a:buNone/>
            </a:pPr>
            <a:r>
              <a:rPr lang="en-US" sz="4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Abune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Aregawi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tsdik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bahtawi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(2)</a:t>
            </a:r>
          </a:p>
          <a:p>
            <a:pPr marL="0" indent="0" algn="ctr">
              <a:buNone/>
            </a:pP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Kem </a:t>
            </a:r>
            <a:r>
              <a:rPr lang="en-US" sz="4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seb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twlidu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grbru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</a:t>
            </a:r>
            <a:r>
              <a:rPr lang="en-US" sz="4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semayawi</a:t>
            </a:r>
            <a:r>
              <a:rPr lang="en-US" sz="4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397018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335DB8-3136-5B5E-EE24-78A858ED78DB}"/>
              </a:ext>
            </a:extLst>
          </p:cNvPr>
          <p:cNvSpPr txBox="1"/>
          <p:nvPr/>
        </p:nvSpPr>
        <p:spPr>
          <a:xfrm>
            <a:off x="249668" y="0"/>
            <a:ext cx="113327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6600" b="1" u="sng" dirty="0"/>
              <a:t>እሳተ ጽርሁ</a:t>
            </a:r>
          </a:p>
          <a:p>
            <a:pPr algn="ctr"/>
            <a:r>
              <a:rPr lang="am-ET" sz="6600" dirty="0"/>
              <a:t>እሳተ ጽርሁ ማየ ጠፈሩ/፪/</a:t>
            </a:r>
          </a:p>
          <a:p>
            <a:pPr algn="ctr"/>
            <a:r>
              <a:rPr lang="am-ET" sz="6600" dirty="0"/>
              <a:t>ደመና መንኮራኲሩ ለመድኃኔዓለም/፬/እህ</a:t>
            </a:r>
            <a:endParaRPr lang="en-US" sz="4400" dirty="0"/>
          </a:p>
        </p:txBody>
      </p:sp>
      <p:pic>
        <p:nvPicPr>
          <p:cNvPr id="4" name="Picture 3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95DA78A7-EBCD-E6F8-A9FA-81581B00D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EFC9B6-754E-A16B-C9C1-E48F98681018}"/>
              </a:ext>
            </a:extLst>
          </p:cNvPr>
          <p:cNvSpPr txBox="1"/>
          <p:nvPr/>
        </p:nvSpPr>
        <p:spPr>
          <a:xfrm>
            <a:off x="2061882" y="4303455"/>
            <a:ext cx="101301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sng" dirty="0" err="1">
                <a:solidFill>
                  <a:srgbClr val="212529"/>
                </a:solidFill>
                <a:effectLst/>
                <a:latin typeface="system-ui"/>
              </a:rPr>
              <a:t>Isat</a:t>
            </a:r>
            <a:r>
              <a:rPr lang="en-US" sz="4000" b="1" i="0" u="sng" dirty="0">
                <a:solidFill>
                  <a:srgbClr val="212529"/>
                </a:solidFill>
                <a:effectLst/>
                <a:latin typeface="system-ui"/>
              </a:rPr>
              <a:t> </a:t>
            </a:r>
            <a:r>
              <a:rPr lang="en-US" sz="4000" b="1" i="0" u="sng" dirty="0" err="1">
                <a:solidFill>
                  <a:srgbClr val="212529"/>
                </a:solidFill>
                <a:effectLst/>
                <a:latin typeface="system-ui"/>
              </a:rPr>
              <a:t>tsurahu</a:t>
            </a:r>
            <a:endParaRPr lang="en-US" sz="4000" b="1" i="0" u="sng" dirty="0">
              <a:solidFill>
                <a:srgbClr val="212529"/>
              </a:solidFill>
              <a:effectLst/>
              <a:latin typeface="system-ui"/>
            </a:endParaRPr>
          </a:p>
          <a:p>
            <a:pPr algn="ctr"/>
            <a:r>
              <a:rPr lang="en-US" sz="4000" dirty="0" err="1"/>
              <a:t>Eesat</a:t>
            </a:r>
            <a:r>
              <a:rPr lang="en-US" sz="4000" dirty="0"/>
              <a:t> </a:t>
            </a:r>
            <a:r>
              <a:rPr lang="en-US" sz="4000" dirty="0" err="1"/>
              <a:t>tsrahu</a:t>
            </a:r>
            <a:r>
              <a:rPr lang="en-US" sz="4000" dirty="0"/>
              <a:t> may </a:t>
            </a:r>
            <a:r>
              <a:rPr lang="en-US" sz="4000" dirty="0" err="1"/>
              <a:t>tferu</a:t>
            </a:r>
            <a:r>
              <a:rPr lang="en-US" sz="4000" dirty="0"/>
              <a:t> (2)</a:t>
            </a:r>
          </a:p>
          <a:p>
            <a:pPr algn="ctr"/>
            <a:r>
              <a:rPr lang="en-US" sz="4000" dirty="0" err="1"/>
              <a:t>Dmena</a:t>
            </a:r>
            <a:r>
              <a:rPr lang="en-US" sz="4000" dirty="0"/>
              <a:t> </a:t>
            </a:r>
            <a:r>
              <a:rPr lang="en-US" sz="4000" dirty="0" err="1"/>
              <a:t>menkorakuru</a:t>
            </a:r>
            <a:r>
              <a:rPr lang="en-US" sz="4000" dirty="0"/>
              <a:t> </a:t>
            </a:r>
            <a:r>
              <a:rPr lang="en-US" sz="4000" dirty="0" err="1"/>
              <a:t>lemedhanialeme</a:t>
            </a:r>
            <a:r>
              <a:rPr lang="en-US" sz="4000" dirty="0"/>
              <a:t> (4) </a:t>
            </a:r>
            <a:r>
              <a:rPr lang="en-US" sz="4000" dirty="0" err="1"/>
              <a:t>ehe</a:t>
            </a:r>
            <a:r>
              <a:rPr lang="en-US" sz="4000" dirty="0"/>
              <a:t> </a:t>
            </a:r>
            <a:endParaRPr lang="am-ET" sz="4000" dirty="0"/>
          </a:p>
        </p:txBody>
      </p:sp>
    </p:spTree>
    <p:extLst>
      <p:ext uri="{BB962C8B-B14F-4D97-AF65-F5344CB8AC3E}">
        <p14:creationId xmlns:p14="http://schemas.microsoft.com/office/powerpoint/2010/main" val="212321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88175D-F0A8-E0D6-348F-9E8772B3620F}"/>
              </a:ext>
            </a:extLst>
          </p:cNvPr>
          <p:cNvSpPr txBox="1"/>
          <p:nvPr/>
        </p:nvSpPr>
        <p:spPr>
          <a:xfrm>
            <a:off x="108992" y="347472"/>
            <a:ext cx="1097138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m-ET" sz="5400" b="1" u="sng" dirty="0"/>
              <a:t>ስብሐት ለእግዚአብሔር</a:t>
            </a:r>
            <a:endParaRPr lang="am-ET" sz="5400" dirty="0"/>
          </a:p>
          <a:p>
            <a:pPr algn="ctr"/>
            <a:r>
              <a:rPr lang="am-ET" sz="5400" dirty="0"/>
              <a:t>ስብሐት ለእግዚአብሔር በሰማያት/፪/</a:t>
            </a:r>
          </a:p>
          <a:p>
            <a:pPr algn="ctr"/>
            <a:r>
              <a:rPr lang="am-ET" sz="5400" dirty="0"/>
              <a:t>ወሰላም በምድር ሥምረቱ ለሰብእ ሃሌ ሉያ</a:t>
            </a:r>
          </a:p>
          <a:p>
            <a:pPr algn="ctr"/>
            <a:r>
              <a:rPr lang="am-ET" sz="5400" dirty="0"/>
              <a:t>ሃሌ ሉያ/፫/ ሃሌ ሃሌ ሉያ/፪/</a:t>
            </a:r>
          </a:p>
        </p:txBody>
      </p:sp>
      <p:pic>
        <p:nvPicPr>
          <p:cNvPr id="2" name="Picture 1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F91CD786-01D3-2974-71A1-8D91F142A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9DB12C-C47F-38A8-3378-C6B60297E370}"/>
              </a:ext>
            </a:extLst>
          </p:cNvPr>
          <p:cNvSpPr txBox="1"/>
          <p:nvPr/>
        </p:nvSpPr>
        <p:spPr>
          <a:xfrm>
            <a:off x="2635280" y="4388944"/>
            <a:ext cx="9447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 err="1"/>
              <a:t>Sibhat</a:t>
            </a:r>
            <a:r>
              <a:rPr lang="en-US" sz="3600" b="1" u="sng" dirty="0"/>
              <a:t> </a:t>
            </a:r>
            <a:r>
              <a:rPr lang="en-US" sz="3600" b="1" u="sng" dirty="0" err="1"/>
              <a:t>legziabeher</a:t>
            </a:r>
            <a:endParaRPr lang="en-US" sz="3600" b="1" u="sng" dirty="0"/>
          </a:p>
          <a:p>
            <a:pPr algn="ctr"/>
            <a:r>
              <a:rPr lang="en-US" sz="3600" dirty="0" err="1"/>
              <a:t>Sibhat</a:t>
            </a:r>
            <a:r>
              <a:rPr lang="en-US" sz="3600" dirty="0"/>
              <a:t> </a:t>
            </a:r>
            <a:r>
              <a:rPr lang="en-US" sz="3600" dirty="0" err="1"/>
              <a:t>legziabeher</a:t>
            </a:r>
            <a:r>
              <a:rPr lang="en-US" sz="3600" dirty="0"/>
              <a:t> </a:t>
            </a:r>
            <a:r>
              <a:rPr lang="en-US" sz="3600" dirty="0" err="1"/>
              <a:t>besmayate</a:t>
            </a:r>
            <a:r>
              <a:rPr lang="en-US" sz="3600" dirty="0"/>
              <a:t> (2)</a:t>
            </a:r>
          </a:p>
          <a:p>
            <a:pPr algn="ctr"/>
            <a:r>
              <a:rPr lang="en-US" sz="3600" dirty="0" err="1"/>
              <a:t>Wselam</a:t>
            </a:r>
            <a:r>
              <a:rPr lang="en-US" sz="3600" dirty="0"/>
              <a:t> </a:t>
            </a:r>
            <a:r>
              <a:rPr lang="en-US" sz="3600" dirty="0" err="1"/>
              <a:t>bmedir</a:t>
            </a:r>
            <a:r>
              <a:rPr lang="en-US" sz="3600" dirty="0"/>
              <a:t> </a:t>
            </a:r>
            <a:r>
              <a:rPr lang="en-US" sz="3600" dirty="0" err="1"/>
              <a:t>smetu</a:t>
            </a:r>
            <a:r>
              <a:rPr lang="en-US" sz="3600" dirty="0"/>
              <a:t> </a:t>
            </a:r>
            <a:r>
              <a:rPr lang="en-US" sz="3600" dirty="0" err="1"/>
              <a:t>lesbe</a:t>
            </a:r>
            <a:r>
              <a:rPr lang="en-US" sz="3600" dirty="0"/>
              <a:t> hale </a:t>
            </a:r>
            <a:r>
              <a:rPr lang="en-US" sz="3600" dirty="0" err="1"/>
              <a:t>luya</a:t>
            </a:r>
            <a:endParaRPr lang="en-US" sz="3600" dirty="0"/>
          </a:p>
          <a:p>
            <a:pPr algn="ctr"/>
            <a:r>
              <a:rPr lang="en-US" sz="3600" dirty="0"/>
              <a:t>Hale </a:t>
            </a:r>
            <a:r>
              <a:rPr lang="en-US" sz="3600" dirty="0" err="1"/>
              <a:t>luya</a:t>
            </a:r>
            <a:r>
              <a:rPr lang="en-US" sz="3600" dirty="0"/>
              <a:t> (3) hale </a:t>
            </a:r>
            <a:r>
              <a:rPr lang="en-US" sz="3600" dirty="0" err="1"/>
              <a:t>hale</a:t>
            </a:r>
            <a:r>
              <a:rPr lang="en-US" sz="3600" dirty="0"/>
              <a:t> </a:t>
            </a:r>
            <a:r>
              <a:rPr lang="en-US" sz="3600" dirty="0" err="1"/>
              <a:t>luya</a:t>
            </a:r>
            <a:r>
              <a:rPr lang="en-US" sz="3600" dirty="0"/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81418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52A173-4E0C-C6D8-9EDA-277A014126CB}"/>
              </a:ext>
            </a:extLst>
          </p:cNvPr>
          <p:cNvSpPr txBox="1"/>
          <p:nvPr/>
        </p:nvSpPr>
        <p:spPr>
          <a:xfrm>
            <a:off x="0" y="215956"/>
            <a:ext cx="12083008" cy="602347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m-ET" sz="48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ሰአሊ ለነ </a:t>
            </a:r>
            <a:endParaRPr lang="en-US" sz="4800" b="1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am-ET" sz="4800" dirty="0"/>
              <a:t>ሰአሊ ለነ ኀበ ወልድኪ ሔር መድኃኒነ/፪/</a:t>
            </a:r>
            <a:endParaRPr lang="en-US" sz="4800" dirty="0"/>
          </a:p>
          <a:p>
            <a:pPr marL="0" indent="0">
              <a:buNone/>
            </a:pPr>
            <a:r>
              <a:rPr lang="am-ET" sz="4800" dirty="0"/>
              <a:t>ይምሐረነ ወይሰሐለነ ይምሐረነ ይሥረይ ኃጢአተነ/፪/</a:t>
            </a:r>
            <a:endParaRPr lang="en-US" sz="4800" dirty="0"/>
          </a:p>
          <a:p>
            <a:pPr marL="0" indent="0">
              <a:buNone/>
            </a:pPr>
            <a:endParaRPr lang="en-US" sz="4800" dirty="0"/>
          </a:p>
          <a:p>
            <a:pPr marL="0" indent="0">
              <a:buNone/>
            </a:pPr>
            <a:r>
              <a:rPr lang="am-ET" sz="4800" dirty="0"/>
              <a:t>ለምንልና ንሩህሩህ ወድኺ መድሓኒና/፪/</a:t>
            </a:r>
            <a:endParaRPr lang="en-US" sz="4800" dirty="0"/>
          </a:p>
          <a:p>
            <a:pPr marL="0" indent="0">
              <a:buNone/>
            </a:pPr>
            <a:r>
              <a:rPr lang="am-ET" sz="4800" dirty="0"/>
              <a:t>ይምሓረና ይቅረ ይበለልና ሓጥያትና ንሱ ይደምስሰልና /፪/</a:t>
            </a:r>
            <a:endParaRPr lang="en-US" sz="4800" dirty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pic>
        <p:nvPicPr>
          <p:cNvPr id="2" name="Picture 1" descr="A circular logo with a building and text&#10;&#10;Description automatically generated with medium confidence">
            <a:extLst>
              <a:ext uri="{FF2B5EF4-FFF2-40B4-BE49-F238E27FC236}">
                <a16:creationId xmlns:a16="http://schemas.microsoft.com/office/drawing/2014/main" id="{42A5B112-6B05-53F8-654D-410633EC1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696" y="160732"/>
            <a:ext cx="1338312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338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11651</TotalTime>
  <Words>225</Words>
  <Application>Microsoft Office PowerPoint</Application>
  <PresentationFormat>Widescreen</PresentationFormat>
  <Paragraphs>39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Mulualem Hailom</dc:creator>
  <cp:lastModifiedBy>Mulualem Hailom</cp:lastModifiedBy>
  <cp:revision>39</cp:revision>
  <dcterms:created xsi:type="dcterms:W3CDTF">2023-06-25T00:26:07Z</dcterms:created>
  <dcterms:modified xsi:type="dcterms:W3CDTF">2024-08-04T02:52:10Z</dcterms:modified>
</cp:coreProperties>
</file>