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8" r:id="rId2"/>
    <p:sldId id="307" r:id="rId3"/>
    <p:sldId id="310" r:id="rId4"/>
    <p:sldId id="275" r:id="rId5"/>
    <p:sldId id="265" r:id="rId6"/>
    <p:sldId id="303" r:id="rId7"/>
    <p:sldId id="258" r:id="rId8"/>
    <p:sldId id="3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 autoAdjust="0"/>
    <p:restoredTop sz="94660"/>
  </p:normalViewPr>
  <p:slideViewPr>
    <p:cSldViewPr snapToGrid="0">
      <p:cViewPr>
        <p:scale>
          <a:sx n="77" d="100"/>
          <a:sy n="77" d="100"/>
        </p:scale>
        <p:origin x="61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61916-C195-40CF-8A97-35B95939AE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5071-F95F-455A-B885-17F5E89B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CEEB8-2A70-4C16-9045-2F306E60EB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40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F5071-F95F-455A-B885-17F5E89BD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82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A3B2-ACCC-794A-4262-3CC40B6DE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04F2E-622F-1950-A7D3-4C34828C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2EA61-63EB-CA69-C945-9A83769A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CB97A-8BD4-18B6-13BC-91D2F5B3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67F1-E763-6A1F-E7FF-7BD811D6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1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942C-3E07-5B6E-E3CA-A8CD3390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31ED8-FED7-31B7-F4B1-A8117E2C6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EAD3-0ED8-F658-4397-81A1E505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08AB2-3785-0CB0-1573-521BC13F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AEF1-46EA-99E5-3955-EE98A362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1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3C353-6691-BA35-3665-0056BC64D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6EBBE-1448-2888-750F-7319E72BE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8386C-8ECE-9703-D11A-5F926918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1B4E-2C78-44F3-BD15-CC9A05CA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717D3-4282-FAF8-6A9C-1F065B7E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4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B0E3-A4F8-F064-B2B7-6DA8E5DA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211D-884C-7B5E-2984-D18F53EE5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596AE-C56C-2E00-52C1-0EE28700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32B1C-674A-056F-74ED-26637E83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534E8-ABF8-5429-72D4-F51785FD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769D-EB95-C1A6-2F88-88425AF0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D4922-4D7D-9F04-D676-6EB08C81A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DADB-FF20-56E0-80E9-B5D81E47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87FF8-35DF-3F85-6AE8-03331116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B9EB5-1FB9-6A6B-5712-E7499D23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8732-2C09-2D8A-A188-865979A2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E02-E7CE-33AE-5668-46D7D3063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4BB76-9569-596A-95BC-636D8C5DE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A7DB7-E219-2D8D-88E3-878BCD09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54119-B884-1D3F-D489-B883764F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B6983-BD60-8504-751C-4A32B839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7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02E8-6B11-9938-8846-DFB8CB00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C8337-281A-6C14-A5C2-47D81368C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F0010-76C5-FB29-EE69-BB7C765C7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57FE2-8046-8DE9-FFF3-8F095D2E1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E2BA3-EB92-8CE0-E9BA-981203C3E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AB6B3-F3F7-CDDC-5E2A-8DDEE6BD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9E4BA-1EC8-738D-ED85-77D5D203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D2E47-77DE-3FCE-1584-644A5C6B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0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91D6-65F8-28DE-D9B1-9100F445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3E1CD-BD62-6042-9AB2-5680B111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4AF43-38EC-FA18-08CC-1CD03BFF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C1998-DCB1-676C-553B-9FF36527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6D4E0-F3E3-7C8F-6FDD-642106B4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F6945-5919-959D-DD3C-9EC7CEFD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396D4-42D5-DF5F-16FA-34229D94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E9CB-DC5B-92ED-D0F8-C7334457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E605-B8E8-6A2A-D66F-9BB585864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76005-5C23-25FA-8644-A7E553882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748F8-2E2D-8685-5B79-EFE99659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09342-A092-A5B6-3DAF-AD035CD9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C617B-29E7-6ED8-3DC8-257ED040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0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D145-53F0-F280-7969-36C55A47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EA7AF-7A77-80FA-CF5F-06C88AE79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70119-9369-F7D0-5ADA-D2199734F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7C5B7-1AE6-C796-E503-5EE104C1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1A642-8417-F380-67B2-2A5E2D2A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019BF-3513-7491-3881-D8E7FE49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D5401-4010-59EC-D4D7-3E3AED2A6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437F8-4187-BFF9-654A-BFC035DA0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53571-B02E-588F-7277-BFDA77EEC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A4FC7-34F3-4A97-A2A7-58DE358E8AA9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259E-DE05-3101-DACC-D5CC05CDC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F5EC-7824-DCBA-C3C0-1057C6B7C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9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10896BB-D479-4859-96F0-0A1C829D7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9B08919-4088-4FCA-BD60-173C6C3DE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66" y="669005"/>
            <a:ext cx="5482068" cy="55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7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335DB8-3136-5B5E-EE24-78A858ED78DB}"/>
              </a:ext>
            </a:extLst>
          </p:cNvPr>
          <p:cNvSpPr txBox="1"/>
          <p:nvPr/>
        </p:nvSpPr>
        <p:spPr>
          <a:xfrm>
            <a:off x="108992" y="0"/>
            <a:ext cx="63128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m-ET" sz="4800" b="1" u="sng" dirty="0"/>
              <a:t>ወመኑ መሐሪ</a:t>
            </a:r>
            <a:endParaRPr lang="en-US" sz="4800" b="1" u="sng" dirty="0"/>
          </a:p>
          <a:p>
            <a:r>
              <a:rPr lang="am-ET" sz="4800" dirty="0"/>
              <a:t>ወመኑ መሐሪ ዘከማከ/፪/</a:t>
            </a:r>
          </a:p>
          <a:p>
            <a:r>
              <a:rPr lang="am-ET" sz="4800" dirty="0"/>
              <a:t>ወኲሉ ይሴፎ ኪያከ/፬/</a:t>
            </a:r>
            <a:r>
              <a:rPr lang="en-US" sz="4800" dirty="0"/>
              <a:t> </a:t>
            </a:r>
            <a:r>
              <a:rPr lang="am-ET" sz="4800" dirty="0"/>
              <a:t>እኽ</a:t>
            </a:r>
          </a:p>
          <a:p>
            <a:endParaRPr lang="am-ET" sz="4800" dirty="0"/>
          </a:p>
          <a:p>
            <a:r>
              <a:rPr lang="am-ET" sz="4800" dirty="0"/>
              <a:t>መን ኣሎ መሓሪ ከማኻ /2/</a:t>
            </a:r>
          </a:p>
          <a:p>
            <a:r>
              <a:rPr lang="am-ET" sz="4800" dirty="0"/>
              <a:t>ኩሉ ተስፋ ይገብር ናባኻ /4/</a:t>
            </a:r>
            <a:endParaRPr lang="en-US" sz="4800" dirty="0"/>
          </a:p>
        </p:txBody>
      </p:sp>
      <p:pic>
        <p:nvPicPr>
          <p:cNvPr id="4" name="Picture 3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5DA78A7-EBCD-E6F8-A9FA-81581B00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C55BBD-672C-4599-0361-C9260CB8ED7B}"/>
              </a:ext>
            </a:extLst>
          </p:cNvPr>
          <p:cNvSpPr txBox="1"/>
          <p:nvPr/>
        </p:nvSpPr>
        <p:spPr>
          <a:xfrm>
            <a:off x="5770131" y="3280948"/>
            <a:ext cx="63128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err="1"/>
              <a:t>Wemenu</a:t>
            </a:r>
            <a:r>
              <a:rPr lang="en-US" sz="3600" b="1" u="sng" dirty="0"/>
              <a:t> Mehari</a:t>
            </a:r>
          </a:p>
          <a:p>
            <a:pPr algn="ctr"/>
            <a:r>
              <a:rPr lang="en-US" sz="3600" dirty="0" err="1"/>
              <a:t>Wemehu</a:t>
            </a:r>
            <a:r>
              <a:rPr lang="en-US" sz="3600" dirty="0"/>
              <a:t> mehari </a:t>
            </a:r>
            <a:r>
              <a:rPr lang="en-US" sz="3600" dirty="0" err="1"/>
              <a:t>zkemake</a:t>
            </a:r>
            <a:r>
              <a:rPr lang="en-US" sz="3600" dirty="0"/>
              <a:t> (2)</a:t>
            </a:r>
          </a:p>
          <a:p>
            <a:pPr algn="ctr"/>
            <a:r>
              <a:rPr lang="en-US" sz="3600" dirty="0" err="1"/>
              <a:t>Wekulu</a:t>
            </a:r>
            <a:r>
              <a:rPr lang="en-US" sz="3600" dirty="0"/>
              <a:t> </a:t>
            </a:r>
            <a:r>
              <a:rPr lang="en-US" sz="3600" dirty="0" err="1"/>
              <a:t>ysefo</a:t>
            </a:r>
            <a:r>
              <a:rPr lang="en-US" sz="3600" dirty="0"/>
              <a:t> </a:t>
            </a:r>
            <a:r>
              <a:rPr lang="en-US" sz="3600" dirty="0" err="1"/>
              <a:t>kiyake</a:t>
            </a:r>
            <a:r>
              <a:rPr lang="en-US" sz="3600" dirty="0"/>
              <a:t> (2) </a:t>
            </a:r>
            <a:r>
              <a:rPr lang="en-US" sz="3600" dirty="0" err="1"/>
              <a:t>ehe</a:t>
            </a:r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Men </a:t>
            </a:r>
            <a:r>
              <a:rPr lang="en-US" sz="3600" dirty="0" err="1"/>
              <a:t>alo</a:t>
            </a:r>
            <a:r>
              <a:rPr lang="en-US" sz="3600" dirty="0"/>
              <a:t> mehari </a:t>
            </a:r>
            <a:r>
              <a:rPr lang="en-US" sz="3600" dirty="0" err="1"/>
              <a:t>kmakha</a:t>
            </a:r>
            <a:r>
              <a:rPr lang="en-US" sz="3600" dirty="0"/>
              <a:t> (2)</a:t>
            </a:r>
          </a:p>
          <a:p>
            <a:pPr algn="ctr"/>
            <a:r>
              <a:rPr lang="en-US" sz="3600" dirty="0" err="1"/>
              <a:t>Kulu</a:t>
            </a:r>
            <a:r>
              <a:rPr lang="en-US" sz="3600" dirty="0"/>
              <a:t> </a:t>
            </a:r>
            <a:r>
              <a:rPr lang="en-US" sz="3600" dirty="0" err="1"/>
              <a:t>tsfa</a:t>
            </a:r>
            <a:r>
              <a:rPr lang="en-US" sz="3600" dirty="0"/>
              <a:t> </a:t>
            </a:r>
            <a:r>
              <a:rPr lang="en-US" sz="3600" dirty="0" err="1"/>
              <a:t>yegber</a:t>
            </a:r>
            <a:r>
              <a:rPr lang="en-US" sz="3600" dirty="0"/>
              <a:t> </a:t>
            </a:r>
            <a:r>
              <a:rPr lang="en-US" sz="3600" dirty="0" err="1"/>
              <a:t>nabakha</a:t>
            </a:r>
            <a:r>
              <a:rPr lang="en-US" sz="3600" dirty="0"/>
              <a:t> (2) </a:t>
            </a:r>
            <a:r>
              <a:rPr lang="en-US" sz="3600" dirty="0" err="1"/>
              <a:t>ehe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0687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88175D-F0A8-E0D6-348F-9E8772B3620F}"/>
              </a:ext>
            </a:extLst>
          </p:cNvPr>
          <p:cNvSpPr txBox="1"/>
          <p:nvPr/>
        </p:nvSpPr>
        <p:spPr>
          <a:xfrm>
            <a:off x="540773" y="574401"/>
            <a:ext cx="11903303" cy="590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m-ET" sz="8000" b="1" u="sng" dirty="0"/>
              <a:t>ብዝገርም ግርማ</a:t>
            </a:r>
            <a:endParaRPr lang="en-US" sz="8000" b="1" u="sng" dirty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m-ET" sz="5400" dirty="0"/>
              <a:t>ብዝገርም ግርማ ናይሉዑል ሓይሊ ጋሪድዋ/2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m-ET" sz="5400" dirty="0"/>
              <a:t>ብሓቂ መላእኽቲ የመስግንዋ (2) እህ...</a:t>
            </a:r>
            <a:endParaRPr lang="en-US" sz="5400" dirty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 err="1"/>
              <a:t>Bizigerem</a:t>
            </a:r>
            <a:r>
              <a:rPr lang="en-US" sz="4800" b="1" u="sng" dirty="0"/>
              <a:t> </a:t>
            </a:r>
            <a:r>
              <a:rPr lang="en-US" sz="4800" b="1" u="sng" dirty="0" err="1"/>
              <a:t>germa</a:t>
            </a:r>
            <a:r>
              <a:rPr lang="en-US" sz="4800" b="1" u="sng" dirty="0"/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 err="1"/>
              <a:t>Bizigerem</a:t>
            </a:r>
            <a:r>
              <a:rPr lang="en-US" sz="4800" dirty="0"/>
              <a:t> </a:t>
            </a:r>
            <a:r>
              <a:rPr lang="en-US" sz="4800" dirty="0" err="1"/>
              <a:t>germa</a:t>
            </a:r>
            <a:r>
              <a:rPr lang="en-US" sz="4800" dirty="0"/>
              <a:t> </a:t>
            </a:r>
            <a:r>
              <a:rPr lang="en-US" sz="4800" dirty="0" err="1"/>
              <a:t>nayluale</a:t>
            </a:r>
            <a:r>
              <a:rPr lang="en-US" sz="4800" dirty="0"/>
              <a:t> </a:t>
            </a:r>
            <a:r>
              <a:rPr lang="en-US" sz="4800" dirty="0" err="1"/>
              <a:t>hali</a:t>
            </a:r>
            <a:r>
              <a:rPr lang="en-US" sz="4800" dirty="0"/>
              <a:t> </a:t>
            </a:r>
            <a:r>
              <a:rPr lang="en-US" sz="4800" dirty="0" err="1"/>
              <a:t>garidewa</a:t>
            </a:r>
            <a:r>
              <a:rPr lang="en-US" sz="4800" dirty="0"/>
              <a:t> </a:t>
            </a:r>
            <a:r>
              <a:rPr lang="am-ET" sz="4800" dirty="0"/>
              <a:t>(</a:t>
            </a:r>
            <a:r>
              <a:rPr lang="en-US" sz="4800" dirty="0"/>
              <a:t>2</a:t>
            </a:r>
            <a:r>
              <a:rPr lang="am-ET" sz="4800" dirty="0"/>
              <a:t>)</a:t>
            </a:r>
            <a:endParaRPr lang="en-US" sz="4800" dirty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 err="1"/>
              <a:t>Bihaki</a:t>
            </a:r>
            <a:r>
              <a:rPr lang="en-US" sz="4800" dirty="0"/>
              <a:t> </a:t>
            </a:r>
            <a:r>
              <a:rPr lang="en-US" sz="4800" dirty="0" err="1"/>
              <a:t>melaikti</a:t>
            </a:r>
            <a:r>
              <a:rPr lang="en-US" sz="4800" dirty="0"/>
              <a:t> </a:t>
            </a:r>
            <a:r>
              <a:rPr lang="en-US" sz="4800" dirty="0" err="1"/>
              <a:t>ymesgenewa</a:t>
            </a:r>
            <a:r>
              <a:rPr lang="en-US" sz="4800" dirty="0"/>
              <a:t> (2) </a:t>
            </a:r>
            <a:r>
              <a:rPr lang="en-US" sz="4800" dirty="0" err="1"/>
              <a:t>ehe</a:t>
            </a:r>
            <a:endParaRPr lang="en-US" sz="5400" dirty="0"/>
          </a:p>
        </p:txBody>
      </p:sp>
      <p:pic>
        <p:nvPicPr>
          <p:cNvPr id="4" name="Picture 3" descr="A picture containing text, circle, logo&#10;&#10;Description automatically generated">
            <a:extLst>
              <a:ext uri="{FF2B5EF4-FFF2-40B4-BE49-F238E27FC236}">
                <a16:creationId xmlns:a16="http://schemas.microsoft.com/office/drawing/2014/main" id="{3B426F4C-CC7A-32A3-5FE4-D51B3471E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040" y="0"/>
            <a:ext cx="1707971" cy="17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7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C12A30-853E-400F-B9F7-72EDC5B9B45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646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am-ET" sz="5400" b="1" u="sng" dirty="0"/>
              <a:t>ሓመልማለ ወርቅ </a:t>
            </a:r>
            <a:endParaRPr lang="en-US" sz="5400" b="1" u="sng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am-ET" sz="5400" dirty="0"/>
              <a:t>ሓመልማለ ወርቅ(4)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am-ET" sz="5400" dirty="0"/>
              <a:t>ሚካኤል ሓመልማለ ወርቅ(2)</a:t>
            </a:r>
            <a:endParaRPr lang="en-US" sz="5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5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5400" b="1" u="sng" dirty="0" err="1"/>
              <a:t>Hamelmal</a:t>
            </a:r>
            <a:r>
              <a:rPr lang="en-US" sz="5400" b="1" u="sng" dirty="0"/>
              <a:t> </a:t>
            </a:r>
            <a:r>
              <a:rPr lang="en-US" sz="5400" b="1" u="sng" dirty="0" err="1"/>
              <a:t>wereke</a:t>
            </a:r>
            <a:endParaRPr lang="en-US" sz="5400" b="1" u="sng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5400" dirty="0" err="1">
                <a:solidFill>
                  <a:srgbClr val="212529"/>
                </a:solidFill>
                <a:highlight>
                  <a:srgbClr val="FFFFFF"/>
                </a:highlight>
              </a:rPr>
              <a:t>Hamelmal</a:t>
            </a:r>
            <a:r>
              <a:rPr lang="en-US" sz="5400" dirty="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-US" sz="5400" dirty="0" err="1">
                <a:solidFill>
                  <a:srgbClr val="212529"/>
                </a:solidFill>
                <a:highlight>
                  <a:srgbClr val="FFFFFF"/>
                </a:highlight>
              </a:rPr>
              <a:t>wereke</a:t>
            </a:r>
            <a:r>
              <a:rPr lang="en-US" sz="5400" dirty="0">
                <a:solidFill>
                  <a:srgbClr val="212529"/>
                </a:solidFill>
                <a:highlight>
                  <a:srgbClr val="FFFFFF"/>
                </a:highlight>
              </a:rPr>
              <a:t> (4)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5400" dirty="0" err="1">
                <a:solidFill>
                  <a:srgbClr val="212529"/>
                </a:solidFill>
                <a:highlight>
                  <a:srgbClr val="FFFFFF"/>
                </a:highlight>
              </a:rPr>
              <a:t>Mikaele</a:t>
            </a:r>
            <a:r>
              <a:rPr lang="en-US" sz="5400" dirty="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-US" sz="5400" dirty="0" err="1">
                <a:solidFill>
                  <a:srgbClr val="212529"/>
                </a:solidFill>
                <a:highlight>
                  <a:srgbClr val="FFFFFF"/>
                </a:highlight>
              </a:rPr>
              <a:t>hamelmal</a:t>
            </a:r>
            <a:r>
              <a:rPr lang="en-US" sz="5400" dirty="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-US" sz="5400" dirty="0" err="1">
                <a:solidFill>
                  <a:srgbClr val="212529"/>
                </a:solidFill>
                <a:highlight>
                  <a:srgbClr val="FFFFFF"/>
                </a:highlight>
              </a:rPr>
              <a:t>wereke</a:t>
            </a:r>
            <a:r>
              <a:rPr lang="en-US" sz="5400" dirty="0">
                <a:solidFill>
                  <a:srgbClr val="212529"/>
                </a:solidFill>
                <a:highlight>
                  <a:srgbClr val="FFFFFF"/>
                </a:highlight>
              </a:rPr>
              <a:t> (2)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9919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C12A30-853E-400F-B9F7-72EDC5B9B45A}"/>
              </a:ext>
            </a:extLst>
          </p:cNvPr>
          <p:cNvSpPr txBox="1">
            <a:spLocks/>
          </p:cNvSpPr>
          <p:nvPr/>
        </p:nvSpPr>
        <p:spPr>
          <a:xfrm>
            <a:off x="271522" y="327469"/>
            <a:ext cx="8951136" cy="3182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am-ET" sz="3600" b="1" u="sng" dirty="0"/>
              <a:t>ንንበር በሰላም ዕቀበነ</a:t>
            </a:r>
            <a:endParaRPr lang="en-US" sz="3600" b="1" u="sng" dirty="0"/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am-E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ንንበር በሰላም ዕቀበነ ዕቀበነ ንንበር በሰላም /2/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am-E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ኖላዊ ትጉህ ዘኢትነውም ዕቀበነ ንንበር በሰላም /2/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am-ET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yala" panose="02000504070300020003" pitchFamily="2" charset="0"/>
              <a:ea typeface="+mn-ea"/>
              <a:cs typeface="+mn-cs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am-E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ንቑሕ ሓላዊና ዘይትድቅስ ዘይትድቅስ ንቑሕ ሓላዊና /2/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am-E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ንነብር ብሰላም ንነብር ብሰላም ሓልወና ንቑሕ ሓላዊና /2/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6F0A08D-C918-50C2-7E5A-017C8934A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9E4585-BAF0-4C2A-287C-EAA91C532D54}"/>
              </a:ext>
            </a:extLst>
          </p:cNvPr>
          <p:cNvSpPr txBox="1">
            <a:spLocks/>
          </p:cNvSpPr>
          <p:nvPr/>
        </p:nvSpPr>
        <p:spPr>
          <a:xfrm>
            <a:off x="271522" y="3773264"/>
            <a:ext cx="11811486" cy="2924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600" b="1" u="sng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N</a:t>
            </a:r>
            <a:r>
              <a:rPr lang="en-US" sz="3600" b="1" i="0" u="sng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inber</a:t>
            </a:r>
            <a:r>
              <a:rPr lang="en-US" sz="3600" b="1" i="0" u="sng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1" i="0" u="sng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beselam</a:t>
            </a:r>
            <a:r>
              <a:rPr lang="en-US" sz="3600" b="1" i="0" u="sng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1" u="sng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e</a:t>
            </a:r>
            <a:r>
              <a:rPr lang="en-US" sz="3600" b="1" i="0" u="sng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qebene</a:t>
            </a:r>
            <a:r>
              <a:rPr lang="en-US" sz="3600" b="1" i="0" u="sng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N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inber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beselam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e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qebene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e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qebene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ninber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beselam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/2/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N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olawi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tguh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zeitnewm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e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qebene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ninber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beselam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/2/ 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Niq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uh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h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alawina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zeytdiqs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zeytdiqs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nquh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h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alawina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/2/ 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Ni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nber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beselam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ninebr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bselam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h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alwena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nquh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h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alawina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/2/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9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52A173-4E0C-C6D8-9EDA-277A014126CB}"/>
              </a:ext>
            </a:extLst>
          </p:cNvPr>
          <p:cNvSpPr txBox="1"/>
          <p:nvPr/>
        </p:nvSpPr>
        <p:spPr>
          <a:xfrm>
            <a:off x="288235" y="377687"/>
            <a:ext cx="10485783" cy="2713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m-ET" sz="3600" b="1" u="sng" dirty="0">
                <a:latin typeface="+mj-lt"/>
                <a:ea typeface="+mj-ea"/>
                <a:cs typeface="+mj-cs"/>
              </a:rPr>
              <a:t>ክነፈ ርግብ</a:t>
            </a:r>
            <a:endParaRPr lang="en-US" sz="3600" b="1" u="sng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m-ET" sz="3600" dirty="0">
                <a:latin typeface="+mj-lt"/>
                <a:ea typeface="+mj-ea"/>
                <a:cs typeface="+mj-cs"/>
              </a:rPr>
              <a:t>ክነፈ ርግብ በብሩር ዘግቡር ወገበዋቲሃኒ ሐመልማለ ወርቅ  /፪/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m-ET" sz="3600" dirty="0">
                <a:latin typeface="+mj-lt"/>
                <a:ea typeface="+mj-ea"/>
                <a:cs typeface="+mj-cs"/>
              </a:rPr>
              <a:t>አንቲ ምስራቅ ወወልድኪ ፀሐየ ጽድቅ </a:t>
            </a:r>
            <a:r>
              <a:rPr lang="en-US" sz="3600" b="1" dirty="0">
                <a:latin typeface="+mj-lt"/>
                <a:ea typeface="+mj-ea"/>
                <a:cs typeface="+mj-cs"/>
              </a:rPr>
              <a:t>/</a:t>
            </a:r>
            <a:r>
              <a:rPr lang="am-ET" sz="3600" b="1" dirty="0">
                <a:latin typeface="+mj-lt"/>
                <a:ea typeface="+mj-ea"/>
                <a:cs typeface="+mj-cs"/>
              </a:rPr>
              <a:t>አማን በአማን</a:t>
            </a:r>
            <a:r>
              <a:rPr lang="en-US" sz="3600" b="1" dirty="0">
                <a:latin typeface="+mj-lt"/>
                <a:ea typeface="+mj-ea"/>
                <a:cs typeface="+mj-cs"/>
              </a:rPr>
              <a:t>/ </a:t>
            </a:r>
            <a:r>
              <a:rPr lang="am-ET" sz="3600" dirty="0">
                <a:latin typeface="+mj-lt"/>
                <a:ea typeface="+mj-ea"/>
                <a:cs typeface="+mj-cs"/>
              </a:rPr>
              <a:t>/፫/  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m-ET" sz="3600" dirty="0">
                <a:latin typeface="+mj-lt"/>
                <a:ea typeface="+mj-ea"/>
                <a:cs typeface="+mj-cs"/>
              </a:rPr>
              <a:t>ኢየኀልቅ ኪዳንኪ ወላዲተ አምላክ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am-ET" sz="3600" dirty="0">
                <a:latin typeface="+mj-lt"/>
                <a:ea typeface="+mj-ea"/>
                <a:cs typeface="+mj-cs"/>
              </a:rPr>
              <a:t>/፪/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7C50B3B7-4B13-6733-C87C-4376E207B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30" y="0"/>
            <a:ext cx="1634181" cy="1643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1AC244-1AA3-0A96-0CD2-B5DC48F23D21}"/>
              </a:ext>
            </a:extLst>
          </p:cNvPr>
          <p:cNvSpPr txBox="1"/>
          <p:nvPr/>
        </p:nvSpPr>
        <p:spPr>
          <a:xfrm>
            <a:off x="0" y="3611217"/>
            <a:ext cx="12192000" cy="2713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u="sng" dirty="0" err="1">
                <a:latin typeface="+mj-lt"/>
                <a:ea typeface="+mj-ea"/>
                <a:cs typeface="+mj-cs"/>
              </a:rPr>
              <a:t>Kinefe</a:t>
            </a:r>
            <a:r>
              <a:rPr lang="en-US" sz="3600" b="1" u="sng" dirty="0">
                <a:latin typeface="+mj-lt"/>
                <a:ea typeface="+mj-ea"/>
                <a:cs typeface="+mj-cs"/>
              </a:rPr>
              <a:t> </a:t>
            </a:r>
            <a:r>
              <a:rPr lang="en-US" sz="3600" b="1" u="sng" dirty="0" err="1">
                <a:latin typeface="+mj-lt"/>
                <a:ea typeface="+mj-ea"/>
                <a:cs typeface="+mj-cs"/>
              </a:rPr>
              <a:t>Rigb</a:t>
            </a:r>
            <a:r>
              <a:rPr lang="en-US" sz="3600" b="1" u="sng" dirty="0"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latin typeface="+mj-lt"/>
                <a:ea typeface="+mj-ea"/>
                <a:cs typeface="+mj-cs"/>
              </a:rPr>
              <a:t>Kinefe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rigb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bebrur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zegbur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wegebewatihani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hemelmale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werq</a:t>
            </a:r>
            <a:r>
              <a:rPr lang="en-US" sz="3600" dirty="0">
                <a:latin typeface="+mj-lt"/>
                <a:ea typeface="+mj-ea"/>
                <a:cs typeface="+mj-cs"/>
              </a:rPr>
              <a:t>  /2/ Anti </a:t>
            </a:r>
            <a:r>
              <a:rPr lang="en-US" sz="3600" dirty="0" err="1">
                <a:latin typeface="+mj-lt"/>
                <a:ea typeface="+mj-ea"/>
                <a:cs typeface="+mj-cs"/>
              </a:rPr>
              <a:t>misraq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weweldki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tsehaye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tsidq</a:t>
            </a:r>
            <a:r>
              <a:rPr lang="en-US" sz="3600" dirty="0">
                <a:latin typeface="+mj-lt"/>
                <a:ea typeface="+mj-ea"/>
                <a:cs typeface="+mj-cs"/>
              </a:rPr>
              <a:t> /</a:t>
            </a:r>
            <a:r>
              <a:rPr lang="en-US" sz="3600" dirty="0" err="1">
                <a:latin typeface="+mj-lt"/>
                <a:ea typeface="+mj-ea"/>
                <a:cs typeface="+mj-cs"/>
              </a:rPr>
              <a:t>aman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beaman</a:t>
            </a:r>
            <a:r>
              <a:rPr lang="en-US" sz="3600" dirty="0">
                <a:latin typeface="+mj-lt"/>
                <a:ea typeface="+mj-ea"/>
                <a:cs typeface="+mj-cs"/>
              </a:rPr>
              <a:t>/ /3/   </a:t>
            </a:r>
            <a:r>
              <a:rPr lang="en-US" sz="3600" dirty="0" err="1">
                <a:latin typeface="+mj-lt"/>
                <a:ea typeface="+mj-ea"/>
                <a:cs typeface="+mj-cs"/>
              </a:rPr>
              <a:t>eyehaliq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kidanki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weladite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amlak</a:t>
            </a:r>
            <a:r>
              <a:rPr lang="en-US" sz="3600" dirty="0">
                <a:latin typeface="+mj-lt"/>
                <a:ea typeface="+mj-ea"/>
                <a:cs typeface="+mj-cs"/>
              </a:rPr>
              <a:t> /2/</a:t>
            </a:r>
          </a:p>
        </p:txBody>
      </p:sp>
    </p:spTree>
    <p:extLst>
      <p:ext uri="{BB962C8B-B14F-4D97-AF65-F5344CB8AC3E}">
        <p14:creationId xmlns:p14="http://schemas.microsoft.com/office/powerpoint/2010/main" val="221337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ircle, logo&#10;&#10;Description automatically generated">
            <a:extLst>
              <a:ext uri="{FF2B5EF4-FFF2-40B4-BE49-F238E27FC236}">
                <a16:creationId xmlns:a16="http://schemas.microsoft.com/office/drawing/2014/main" id="{BD349724-4316-6186-5DBB-B44F5CD6B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788" y="25089"/>
            <a:ext cx="1620253" cy="16283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BEBA11-D522-545C-E7E1-778C4FFF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" y="411093"/>
            <a:ext cx="7847440" cy="27791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am-ET" sz="4800" b="1" u="sng" dirty="0"/>
              <a:t>ሚካኤል</a:t>
            </a:r>
            <a:br>
              <a:rPr lang="en-US" sz="4800" b="1" u="sng" dirty="0"/>
            </a:br>
            <a:r>
              <a:rPr lang="am-ET" sz="4800" dirty="0"/>
              <a:t>ልዑል ውእቱ ልዑለ መንበር(፪)</a:t>
            </a:r>
            <a:br>
              <a:rPr lang="am-ET" sz="4800" dirty="0"/>
            </a:br>
            <a:r>
              <a:rPr lang="am-ET" sz="4800" dirty="0"/>
              <a:t>ሚካኤል(፪) ልዑለ መንበር(፪) እህ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8B4D29-259F-FBB7-F386-8B828964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7</a:t>
            </a:fld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FFC6CE5-7050-0409-2B07-2392E8BFA1BB}"/>
              </a:ext>
            </a:extLst>
          </p:cNvPr>
          <p:cNvSpPr txBox="1">
            <a:spLocks/>
          </p:cNvSpPr>
          <p:nvPr/>
        </p:nvSpPr>
        <p:spPr>
          <a:xfrm>
            <a:off x="3655446" y="3276875"/>
            <a:ext cx="7847440" cy="2779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u="sng" dirty="0"/>
              <a:t>Mikael</a:t>
            </a:r>
            <a:br>
              <a:rPr lang="en-US" sz="4800" dirty="0"/>
            </a:br>
            <a:r>
              <a:rPr lang="en-US" sz="4800" dirty="0" err="1"/>
              <a:t>luele</a:t>
            </a:r>
            <a:r>
              <a:rPr lang="en-US" sz="4800" dirty="0"/>
              <a:t> </a:t>
            </a:r>
            <a:r>
              <a:rPr lang="en-US" sz="4800" dirty="0" err="1"/>
              <a:t>wuetu</a:t>
            </a:r>
            <a:r>
              <a:rPr lang="en-US" sz="4800" dirty="0"/>
              <a:t> </a:t>
            </a:r>
            <a:r>
              <a:rPr lang="en-US" sz="4800" dirty="0" err="1"/>
              <a:t>luele</a:t>
            </a:r>
            <a:r>
              <a:rPr lang="en-US" sz="4800" dirty="0"/>
              <a:t> </a:t>
            </a:r>
            <a:r>
              <a:rPr lang="en-US" sz="4800" dirty="0" err="1"/>
              <a:t>menber</a:t>
            </a:r>
            <a:r>
              <a:rPr lang="en-US" sz="4800" dirty="0"/>
              <a:t>(2)</a:t>
            </a:r>
            <a:br>
              <a:rPr lang="en-US" sz="4800" dirty="0"/>
            </a:br>
            <a:r>
              <a:rPr lang="en-US" sz="4800" dirty="0" err="1"/>
              <a:t>Mikaiel</a:t>
            </a:r>
            <a:r>
              <a:rPr lang="en-US" sz="4800" dirty="0"/>
              <a:t>(2) </a:t>
            </a:r>
            <a:r>
              <a:rPr lang="en-US" sz="4800" dirty="0" err="1"/>
              <a:t>luele</a:t>
            </a:r>
            <a:r>
              <a:rPr lang="en-US" sz="4800" dirty="0"/>
              <a:t> </a:t>
            </a:r>
            <a:r>
              <a:rPr lang="en-US" sz="4800" dirty="0" err="1"/>
              <a:t>menber</a:t>
            </a:r>
            <a:r>
              <a:rPr lang="en-US" sz="4800" dirty="0"/>
              <a:t>(2) eh</a:t>
            </a:r>
          </a:p>
        </p:txBody>
      </p:sp>
    </p:spTree>
    <p:extLst>
      <p:ext uri="{BB962C8B-B14F-4D97-AF65-F5344CB8AC3E}">
        <p14:creationId xmlns:p14="http://schemas.microsoft.com/office/powerpoint/2010/main" val="304333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10896BB-D479-4859-96F0-0A1C829D7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9B08919-4088-4FCA-BD60-173C6C3DE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66" y="669005"/>
            <a:ext cx="5482068" cy="55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8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12709</TotalTime>
  <Words>304</Words>
  <Application>Microsoft Office PowerPoint</Application>
  <PresentationFormat>Widescreen</PresentationFormat>
  <Paragraphs>47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Nyala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ሚካኤል ልዑል ውእቱ ልዑለ መንበር(፪) ሚካኤል(፪) ልዑለ መንበር(፪) እህ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Mulualem Hailom</dc:creator>
  <cp:lastModifiedBy>Mulualem Hailom</cp:lastModifiedBy>
  <cp:revision>45</cp:revision>
  <dcterms:created xsi:type="dcterms:W3CDTF">2023-06-25T00:26:07Z</dcterms:created>
  <dcterms:modified xsi:type="dcterms:W3CDTF">2024-08-18T13:54:10Z</dcterms:modified>
</cp:coreProperties>
</file>