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8" r:id="rId2"/>
    <p:sldId id="303" r:id="rId3"/>
    <p:sldId id="312" r:id="rId4"/>
    <p:sldId id="258" r:id="rId5"/>
    <p:sldId id="307" r:id="rId6"/>
    <p:sldId id="275" r:id="rId7"/>
    <p:sldId id="265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 autoAdjust="0"/>
    <p:restoredTop sz="94660"/>
  </p:normalViewPr>
  <p:slideViewPr>
    <p:cSldViewPr snapToGrid="0">
      <p:cViewPr>
        <p:scale>
          <a:sx n="43" d="100"/>
          <a:sy n="43" d="100"/>
        </p:scale>
        <p:origin x="115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61916-C195-40CF-8A97-35B95939AE2B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5071-F95F-455A-B885-17F5E89B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F5071-F95F-455A-B885-17F5E89BD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CEEB8-2A70-4C16-9045-2F306E60EB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4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A3B2-ACCC-794A-4262-3CC40B6DE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04F2E-622F-1950-A7D3-4C34828C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EA61-63EB-CA69-C945-9A83769A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B97A-8BD4-18B6-13BC-91D2F5B3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67F1-E763-6A1F-E7FF-7BD811D6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42C-3E07-5B6E-E3CA-A8CD339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1ED8-FED7-31B7-F4B1-A8117E2C6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EAD3-0ED8-F658-4397-81A1E505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08AB2-3785-0CB0-1573-521BC13F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AEF1-46EA-99E5-3955-EE98A362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3C353-6691-BA35-3665-0056BC64D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EBBE-1448-2888-750F-7319E72B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386C-8ECE-9703-D11A-5F926918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1B4E-2C78-44F3-BD15-CC9A05CA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17D3-4282-FAF8-6A9C-1F065B7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B0E3-A4F8-F064-B2B7-6DA8E5DA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211D-884C-7B5E-2984-D18F53EE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96AE-C56C-2E00-52C1-0EE28700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2B1C-674A-056F-74ED-26637E83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34E8-ABF8-5429-72D4-F51785FD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769D-EB95-C1A6-2F88-88425AF0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4922-4D7D-9F04-D676-6EB08C81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DADB-FF20-56E0-80E9-B5D81E47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87FF8-35DF-3F85-6AE8-03331116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9EB5-1FB9-6A6B-5712-E7499D23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8732-2C09-2D8A-A188-865979A2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E02-E7CE-33AE-5668-46D7D3063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4BB76-9569-596A-95BC-636D8C5DE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A7DB7-E219-2D8D-88E3-878BCD09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4119-B884-1D3F-D489-B883764F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B6983-BD60-8504-751C-4A32B839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02E8-6B11-9938-8846-DFB8CB00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8337-281A-6C14-A5C2-47D81368C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F0010-76C5-FB29-EE69-BB7C765C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57FE2-8046-8DE9-FFF3-8F095D2E1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E2BA3-EB92-8CE0-E9BA-981203C3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AB6B3-F3F7-CDDC-5E2A-8DDEE6BD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9E4BA-1EC8-738D-ED85-77D5D203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D2E47-77DE-3FCE-1584-644A5C6B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91D6-65F8-28DE-D9B1-9100F445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3E1CD-BD62-6042-9AB2-5680B11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4AF43-38EC-FA18-08CC-1CD03BFF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C1998-DCB1-676C-553B-9FF36527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6D4E0-F3E3-7C8F-6FDD-642106B4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F6945-5919-959D-DD3C-9EC7CEFD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396D4-42D5-DF5F-16FA-34229D94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E9CB-DC5B-92ED-D0F8-C7334457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E605-B8E8-6A2A-D66F-9BB585864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76005-5C23-25FA-8644-A7E55388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48F8-2E2D-8685-5B79-EFE99659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09342-A092-A5B6-3DAF-AD035CD9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C617B-29E7-6ED8-3DC8-257ED040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D145-53F0-F280-7969-36C55A47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EA7AF-7A77-80FA-CF5F-06C88AE79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70119-9369-F7D0-5ADA-D2199734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C5B7-1AE6-C796-E503-5EE104C1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1A642-8417-F380-67B2-2A5E2D2A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019BF-3513-7491-3881-D8E7FE49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D5401-4010-59EC-D4D7-3E3AED2A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37F8-4187-BFF9-654A-BFC035DA0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53571-B02E-588F-7277-BFDA77EEC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4FC7-34F3-4A97-A2A7-58DE358E8AA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259E-DE05-3101-DACC-D5CC05CDC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F5EC-7824-DCBA-C3C0-1057C6B7C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0896BB-D479-4859-96F0-0A1C829D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9B08919-4088-4FCA-BD60-173C6C3D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66" y="669005"/>
            <a:ext cx="5482068" cy="55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52A173-4E0C-C6D8-9EDA-277A014126CB}"/>
              </a:ext>
            </a:extLst>
          </p:cNvPr>
          <p:cNvSpPr txBox="1"/>
          <p:nvPr/>
        </p:nvSpPr>
        <p:spPr>
          <a:xfrm>
            <a:off x="584762" y="414595"/>
            <a:ext cx="6702875" cy="30144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4800" b="1" u="sng" dirty="0">
                <a:latin typeface="+mj-lt"/>
                <a:ea typeface="+mj-ea"/>
                <a:cs typeface="+mj-cs"/>
              </a:rPr>
              <a:t>1:-ኣማን በኣማን</a:t>
            </a:r>
            <a:endParaRPr lang="am-ET" sz="3600" b="1" u="sng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4400" dirty="0">
                <a:latin typeface="+mj-lt"/>
                <a:ea typeface="+mj-ea"/>
                <a:cs typeface="+mj-cs"/>
              </a:rPr>
              <a:t>ኣማን በኣማን(፬)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4400" dirty="0">
                <a:latin typeface="+mj-lt"/>
                <a:ea typeface="+mj-ea"/>
                <a:cs typeface="+mj-cs"/>
              </a:rPr>
              <a:t>መንግስተ ሥላሴ ዘለኣለም(፪)እህ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7C50B3B7-4B13-6733-C87C-4376E207B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180" y="23150"/>
            <a:ext cx="1634181" cy="1643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A84095-D3B3-B37F-790D-0E2D403AEA99}"/>
              </a:ext>
            </a:extLst>
          </p:cNvPr>
          <p:cNvSpPr txBox="1"/>
          <p:nvPr/>
        </p:nvSpPr>
        <p:spPr>
          <a:xfrm>
            <a:off x="3094893" y="3563235"/>
            <a:ext cx="8477530" cy="24191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 dirty="0">
                <a:latin typeface="+mj-lt"/>
                <a:ea typeface="+mj-ea"/>
                <a:cs typeface="+mj-cs"/>
              </a:rPr>
              <a:t>Aman </a:t>
            </a:r>
            <a:r>
              <a:rPr lang="en-US" sz="4800" b="1" u="sng" dirty="0" err="1">
                <a:latin typeface="+mj-lt"/>
                <a:ea typeface="+mj-ea"/>
                <a:cs typeface="+mj-cs"/>
              </a:rPr>
              <a:t>beaman</a:t>
            </a:r>
            <a:endParaRPr lang="am-ET" sz="4800" b="1" u="sng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4400" dirty="0">
                <a:solidFill>
                  <a:srgbClr val="212529"/>
                </a:solidFill>
                <a:latin typeface="system-ui"/>
              </a:rPr>
              <a:t>A</a:t>
            </a:r>
            <a:r>
              <a:rPr lang="de-DE" sz="4400" b="0" i="0" dirty="0">
                <a:solidFill>
                  <a:srgbClr val="212529"/>
                </a:solidFill>
                <a:effectLst/>
                <a:latin typeface="system-ui"/>
              </a:rPr>
              <a:t>man beaman(4)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4400" b="0" i="0" dirty="0">
                <a:solidFill>
                  <a:srgbClr val="212529"/>
                </a:solidFill>
                <a:effectLst/>
                <a:latin typeface="system-ui"/>
              </a:rPr>
              <a:t>mengste silasie zelealem(2) ehh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337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BD349724-4316-6186-5DBB-B44F5CD6B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88" y="25089"/>
            <a:ext cx="1620253" cy="16283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BEBA11-D522-545C-E7E1-778C4FFF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649"/>
            <a:ext cx="7640690" cy="33653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am-ET" sz="4800" b="1" u="sng" dirty="0"/>
              <a:t>2፦ ማርያም</a:t>
            </a:r>
            <a:br>
              <a:rPr lang="am-ET" dirty="0"/>
            </a:br>
            <a:r>
              <a:rPr lang="am-ET" dirty="0"/>
              <a:t>ማርያም/፫/</a:t>
            </a:r>
            <a:br>
              <a:rPr lang="am-ET" dirty="0"/>
            </a:br>
            <a:r>
              <a:rPr lang="am-ET" dirty="0"/>
              <a:t>ዘገነት ኮል/፫/ማርያም/፪/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B4D29-259F-FBB7-F386-8B828964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3</a:t>
            </a:fld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679E0845-4721-0EED-D985-661888A8FD1B}"/>
              </a:ext>
            </a:extLst>
          </p:cNvPr>
          <p:cNvSpPr txBox="1">
            <a:spLocks/>
          </p:cNvSpPr>
          <p:nvPr/>
        </p:nvSpPr>
        <p:spPr>
          <a:xfrm>
            <a:off x="2570111" y="3488632"/>
            <a:ext cx="9135381" cy="3200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u="sng" dirty="0"/>
              <a:t>Maryam</a:t>
            </a:r>
            <a:br>
              <a:rPr lang="en-US" sz="4800" b="1" u="sng" dirty="0"/>
            </a:br>
            <a:r>
              <a:rPr lang="en-US" dirty="0"/>
              <a:t>Maryam/3/</a:t>
            </a:r>
            <a:br>
              <a:rPr lang="en-US" dirty="0"/>
            </a:br>
            <a:r>
              <a:rPr lang="en-US" dirty="0" err="1"/>
              <a:t>Zegenet</a:t>
            </a:r>
            <a:r>
              <a:rPr lang="en-US" dirty="0"/>
              <a:t> </a:t>
            </a:r>
            <a:r>
              <a:rPr lang="en-US" dirty="0" err="1"/>
              <a:t>kol</a:t>
            </a:r>
            <a:r>
              <a:rPr lang="en-US" dirty="0"/>
              <a:t>/3/ Maryam/2/</a:t>
            </a:r>
          </a:p>
        </p:txBody>
      </p:sp>
    </p:spTree>
    <p:extLst>
      <p:ext uri="{BB962C8B-B14F-4D97-AF65-F5344CB8AC3E}">
        <p14:creationId xmlns:p14="http://schemas.microsoft.com/office/powerpoint/2010/main" val="406135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BD349724-4316-6186-5DBB-B44F5CD6B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88" y="25089"/>
            <a:ext cx="1620253" cy="16283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BEBA11-D522-545C-E7E1-778C4FFF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089"/>
            <a:ext cx="6998677" cy="343414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am-ET" sz="4800" b="1" u="sng" dirty="0"/>
              <a:t>3፦ ሚካኤል</a:t>
            </a:r>
            <a:br>
              <a:rPr lang="am-ET" sz="4800" b="1" u="sng" dirty="0"/>
            </a:br>
            <a:r>
              <a:rPr lang="am-ET" dirty="0"/>
              <a:t>ልዑል ውእቱ ልዑለ መንበር(፪)</a:t>
            </a:r>
            <a:br>
              <a:rPr lang="am-ET" dirty="0"/>
            </a:br>
            <a:r>
              <a:rPr lang="am-ET" dirty="0"/>
              <a:t>ሚካኤል(፪) ልዑለ መንበር(፪) እህ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B4D29-259F-FBB7-F386-8B828964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7FFC6CE5-7050-0409-2B07-2392E8BFA1BB}"/>
              </a:ext>
            </a:extLst>
          </p:cNvPr>
          <p:cNvSpPr txBox="1">
            <a:spLocks/>
          </p:cNvSpPr>
          <p:nvPr/>
        </p:nvSpPr>
        <p:spPr>
          <a:xfrm>
            <a:off x="3655446" y="3276875"/>
            <a:ext cx="7847440" cy="2779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80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6114DDFA-8CAA-C73B-5F59-B0231234F4F7}"/>
              </a:ext>
            </a:extLst>
          </p:cNvPr>
          <p:cNvSpPr txBox="1">
            <a:spLocks/>
          </p:cNvSpPr>
          <p:nvPr/>
        </p:nvSpPr>
        <p:spPr>
          <a:xfrm>
            <a:off x="3581401" y="3276875"/>
            <a:ext cx="8472668" cy="3434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m-ET" sz="4800" u="sng" dirty="0"/>
              <a:t>3፦ </a:t>
            </a:r>
            <a:r>
              <a:rPr lang="en-US" sz="4800" u="sng" dirty="0"/>
              <a:t>Mikael</a:t>
            </a:r>
            <a:br>
              <a:rPr lang="en-US" sz="4800" b="1" u="sng" dirty="0"/>
            </a:br>
            <a:br>
              <a:rPr lang="am-ET" sz="4800" b="1" u="sng" dirty="0"/>
            </a:br>
            <a:r>
              <a:rPr lang="en-US" sz="4800" dirty="0" err="1"/>
              <a:t>luel</a:t>
            </a:r>
            <a:r>
              <a:rPr lang="en-US" sz="4800" dirty="0"/>
              <a:t> </a:t>
            </a:r>
            <a:r>
              <a:rPr lang="en-US" sz="4800" dirty="0" err="1"/>
              <a:t>wietu</a:t>
            </a:r>
            <a:r>
              <a:rPr lang="en-US" sz="4800" dirty="0"/>
              <a:t> </a:t>
            </a:r>
            <a:r>
              <a:rPr lang="en-US" sz="4800" dirty="0" err="1"/>
              <a:t>luele</a:t>
            </a:r>
            <a:r>
              <a:rPr lang="en-US" sz="4800" dirty="0"/>
              <a:t> </a:t>
            </a:r>
            <a:r>
              <a:rPr lang="en-US" sz="4800" dirty="0" err="1"/>
              <a:t>menber</a:t>
            </a:r>
            <a:r>
              <a:rPr lang="en-US" sz="4800" dirty="0"/>
              <a:t>(2)</a:t>
            </a:r>
            <a:br>
              <a:rPr lang="en-US" sz="4800" dirty="0"/>
            </a:br>
            <a:r>
              <a:rPr lang="en-US" sz="4800" dirty="0"/>
              <a:t>Mikael(2) </a:t>
            </a:r>
            <a:r>
              <a:rPr lang="en-US" sz="4800" dirty="0" err="1"/>
              <a:t>luele</a:t>
            </a:r>
            <a:r>
              <a:rPr lang="en-US" sz="4800" dirty="0"/>
              <a:t> </a:t>
            </a:r>
            <a:r>
              <a:rPr lang="en-US" sz="4800" dirty="0" err="1"/>
              <a:t>menber</a:t>
            </a:r>
            <a:r>
              <a:rPr lang="en-US" sz="4800" dirty="0"/>
              <a:t>(2) eh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04333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108992" y="160732"/>
            <a:ext cx="104355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4800" b="1" u="sng" dirty="0"/>
              <a:t>1:- ኃይልየ ሥላሴ</a:t>
            </a:r>
            <a:endParaRPr lang="am-ET" sz="4800" dirty="0"/>
          </a:p>
          <a:p>
            <a:pPr algn="ctr"/>
            <a:r>
              <a:rPr lang="am-ET" sz="4400" dirty="0"/>
              <a:t>ኃይልየ ሥላሴ ወፀወንየ  ሥላሴ/፪/</a:t>
            </a:r>
          </a:p>
          <a:p>
            <a:pPr algn="ctr"/>
            <a:r>
              <a:rPr lang="am-ET" sz="4400" dirty="0"/>
              <a:t>በስመ ሥላሴ/፪/እቀጠቅጥ ከይሴ/፪/እህ/</a:t>
            </a:r>
          </a:p>
          <a:p>
            <a:pPr algn="ctr"/>
            <a:endParaRPr lang="am-ET" sz="44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BCF163-FD07-0C4F-39C8-50E1D41FFBC6}"/>
              </a:ext>
            </a:extLst>
          </p:cNvPr>
          <p:cNvSpPr txBox="1"/>
          <p:nvPr/>
        </p:nvSpPr>
        <p:spPr>
          <a:xfrm>
            <a:off x="2142947" y="3592440"/>
            <a:ext cx="104355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i="0" dirty="0" err="1">
                <a:solidFill>
                  <a:srgbClr val="212529"/>
                </a:solidFill>
                <a:effectLst/>
                <a:latin typeface="system-ui"/>
              </a:rPr>
              <a:t>Hayliye</a:t>
            </a:r>
            <a:r>
              <a:rPr lang="en-US" sz="44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4400" dirty="0" err="1">
                <a:solidFill>
                  <a:srgbClr val="212529"/>
                </a:solidFill>
                <a:latin typeface="system-ui"/>
              </a:rPr>
              <a:t>S</a:t>
            </a:r>
            <a:r>
              <a:rPr lang="en-US" sz="4400" b="0" i="0" dirty="0" err="1">
                <a:solidFill>
                  <a:srgbClr val="212529"/>
                </a:solidFill>
                <a:effectLst/>
                <a:latin typeface="system-ui"/>
              </a:rPr>
              <a:t>ilasie</a:t>
            </a:r>
            <a:r>
              <a:rPr lang="en-US" sz="44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ctr"/>
            <a:r>
              <a:rPr lang="en-US" sz="4400" b="0" i="0" dirty="0" err="1">
                <a:solidFill>
                  <a:srgbClr val="212529"/>
                </a:solidFill>
                <a:effectLst/>
                <a:latin typeface="system-ui"/>
              </a:rPr>
              <a:t>Hayliye</a:t>
            </a:r>
            <a:r>
              <a:rPr lang="en-US" sz="44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4400" dirty="0" err="1">
                <a:solidFill>
                  <a:srgbClr val="212529"/>
                </a:solidFill>
                <a:latin typeface="system-ui"/>
              </a:rPr>
              <a:t>S</a:t>
            </a:r>
            <a:r>
              <a:rPr lang="en-US" sz="4400" b="0" i="0" dirty="0" err="1">
                <a:solidFill>
                  <a:srgbClr val="212529"/>
                </a:solidFill>
                <a:effectLst/>
                <a:latin typeface="system-ui"/>
              </a:rPr>
              <a:t>ilasie</a:t>
            </a:r>
            <a:r>
              <a:rPr lang="en-US" sz="44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latin typeface="system-ui"/>
              </a:rPr>
              <a:t>wexewenye</a:t>
            </a:r>
            <a:r>
              <a:rPr lang="en-US" sz="4400" b="0" i="0" dirty="0">
                <a:solidFill>
                  <a:srgbClr val="212529"/>
                </a:solidFill>
                <a:effectLst/>
                <a:latin typeface="system-ui"/>
              </a:rPr>
              <a:t>  </a:t>
            </a:r>
            <a:r>
              <a:rPr lang="en-US" sz="4400" dirty="0" err="1">
                <a:solidFill>
                  <a:srgbClr val="212529"/>
                </a:solidFill>
                <a:latin typeface="system-ui"/>
              </a:rPr>
              <a:t>S</a:t>
            </a:r>
            <a:r>
              <a:rPr lang="en-US" sz="4400" b="0" i="0" dirty="0" err="1">
                <a:solidFill>
                  <a:srgbClr val="212529"/>
                </a:solidFill>
                <a:effectLst/>
                <a:latin typeface="system-ui"/>
              </a:rPr>
              <a:t>ilasie</a:t>
            </a:r>
            <a:r>
              <a:rPr lang="en-US" sz="4400" b="0" i="0" dirty="0">
                <a:solidFill>
                  <a:srgbClr val="212529"/>
                </a:solidFill>
                <a:effectLst/>
                <a:latin typeface="system-ui"/>
              </a:rPr>
              <a:t>/2/ </a:t>
            </a:r>
          </a:p>
          <a:p>
            <a:pPr algn="ctr"/>
            <a:r>
              <a:rPr lang="en-US" sz="4400" b="0" i="0" dirty="0" err="1">
                <a:solidFill>
                  <a:srgbClr val="212529"/>
                </a:solidFill>
                <a:effectLst/>
                <a:latin typeface="system-ui"/>
              </a:rPr>
              <a:t>besme</a:t>
            </a:r>
            <a:r>
              <a:rPr lang="en-US" sz="44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4400" dirty="0" err="1">
                <a:solidFill>
                  <a:srgbClr val="212529"/>
                </a:solidFill>
                <a:latin typeface="system-ui"/>
              </a:rPr>
              <a:t>s</a:t>
            </a:r>
            <a:r>
              <a:rPr lang="en-US" sz="4400" b="0" i="0" dirty="0" err="1">
                <a:solidFill>
                  <a:srgbClr val="212529"/>
                </a:solidFill>
                <a:effectLst/>
                <a:latin typeface="system-ui"/>
              </a:rPr>
              <a:t>ilasie</a:t>
            </a:r>
            <a:r>
              <a:rPr lang="en-US" sz="4400" b="0" i="0" dirty="0">
                <a:solidFill>
                  <a:srgbClr val="212529"/>
                </a:solidFill>
                <a:effectLst/>
                <a:latin typeface="system-ui"/>
              </a:rPr>
              <a:t>/2/ </a:t>
            </a:r>
            <a:r>
              <a:rPr lang="en-US" sz="4400" b="0" i="0" dirty="0" err="1">
                <a:solidFill>
                  <a:srgbClr val="212529"/>
                </a:solidFill>
                <a:effectLst/>
                <a:latin typeface="system-ui"/>
              </a:rPr>
              <a:t>eqeteqt</a:t>
            </a:r>
            <a:r>
              <a:rPr lang="en-US" sz="44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latin typeface="system-ui"/>
              </a:rPr>
              <a:t>keysie</a:t>
            </a:r>
            <a:r>
              <a:rPr lang="en-US" sz="4400" b="0" i="0" dirty="0">
                <a:solidFill>
                  <a:srgbClr val="212529"/>
                </a:solidFill>
                <a:effectLst/>
                <a:latin typeface="system-ui"/>
              </a:rPr>
              <a:t>/2/ </a:t>
            </a:r>
            <a:r>
              <a:rPr lang="en-US" sz="4400" b="0" i="0" dirty="0" err="1">
                <a:solidFill>
                  <a:srgbClr val="212529"/>
                </a:solidFill>
                <a:effectLst/>
                <a:latin typeface="system-ui"/>
              </a:rPr>
              <a:t>ehh</a:t>
            </a:r>
            <a:endParaRPr lang="am-ET" sz="4400" dirty="0"/>
          </a:p>
        </p:txBody>
      </p:sp>
    </p:spTree>
    <p:extLst>
      <p:ext uri="{BB962C8B-B14F-4D97-AF65-F5344CB8AC3E}">
        <p14:creationId xmlns:p14="http://schemas.microsoft.com/office/powerpoint/2010/main" val="190687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C12A30-853E-400F-B9F7-72EDC5B9B45A}"/>
              </a:ext>
            </a:extLst>
          </p:cNvPr>
          <p:cNvSpPr txBox="1">
            <a:spLocks/>
          </p:cNvSpPr>
          <p:nvPr/>
        </p:nvSpPr>
        <p:spPr>
          <a:xfrm>
            <a:off x="0" y="133109"/>
            <a:ext cx="10130118" cy="3498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am-ET" sz="4800" b="1" u="sng" dirty="0"/>
              <a:t>2:- ይዌድስዋ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am-ET" sz="4400" dirty="0"/>
              <a:t>ይዌድስዋ መላእክት መላእክት ለማርያም(፪)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am-ET" sz="4400" dirty="0"/>
              <a:t>በውስጠ ውሳጤ መንጦላት ወይብልዋ በሐኪ ማርያም ሐዳሴ ወጣዕዋ(፪)</a:t>
            </a:r>
            <a:endParaRPr lang="en-US" sz="4400" dirty="0">
              <a:solidFill>
                <a:schemeClr val="tx1"/>
              </a:solidFill>
              <a:ea typeface="+mn-ea"/>
            </a:endParaRPr>
          </a:p>
        </p:txBody>
      </p:sp>
      <p:pic>
        <p:nvPicPr>
          <p:cNvPr id="2" name="Picture 1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893278F5-5359-C0A3-F23F-76BB916E1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040" y="0"/>
            <a:ext cx="1707971" cy="17180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46CB-CC8A-7CB7-F347-70B949D1394C}"/>
              </a:ext>
            </a:extLst>
          </p:cNvPr>
          <p:cNvSpPr txBox="1">
            <a:spLocks/>
          </p:cNvSpPr>
          <p:nvPr/>
        </p:nvSpPr>
        <p:spPr>
          <a:xfrm>
            <a:off x="49771" y="3390676"/>
            <a:ext cx="11270254" cy="3498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5400" b="1" u="sng" dirty="0" err="1"/>
              <a:t>Ywiedswa</a:t>
            </a:r>
            <a:r>
              <a:rPr lang="en-US" sz="5400" b="1" u="sng" dirty="0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err="1"/>
              <a:t>Ywiedswa</a:t>
            </a:r>
            <a:r>
              <a:rPr lang="en-US" sz="4000" dirty="0"/>
              <a:t> </a:t>
            </a:r>
            <a:r>
              <a:rPr lang="en-US" sz="4000" dirty="0" err="1"/>
              <a:t>melaekt</a:t>
            </a:r>
            <a:r>
              <a:rPr lang="en-US" sz="4000" dirty="0"/>
              <a:t> </a:t>
            </a:r>
            <a:r>
              <a:rPr lang="en-US" sz="4000" dirty="0" err="1"/>
              <a:t>melaekt</a:t>
            </a:r>
            <a:r>
              <a:rPr lang="en-US" sz="4000" dirty="0"/>
              <a:t> </a:t>
            </a:r>
            <a:r>
              <a:rPr lang="en-US" sz="4000" dirty="0" err="1"/>
              <a:t>lemaryam</a:t>
            </a:r>
            <a:r>
              <a:rPr lang="en-US" sz="4000" dirty="0"/>
              <a:t>(2)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 err="1"/>
              <a:t>bewste</a:t>
            </a:r>
            <a:r>
              <a:rPr lang="en-US" sz="4000" dirty="0"/>
              <a:t> </a:t>
            </a:r>
            <a:r>
              <a:rPr lang="en-US" sz="4000" dirty="0" err="1"/>
              <a:t>wusate</a:t>
            </a:r>
            <a:r>
              <a:rPr lang="en-US" sz="4000" dirty="0"/>
              <a:t> </a:t>
            </a:r>
            <a:r>
              <a:rPr lang="en-US" sz="4000" dirty="0" err="1"/>
              <a:t>mentolat</a:t>
            </a:r>
            <a:r>
              <a:rPr lang="en-US" sz="4000" dirty="0"/>
              <a:t> </a:t>
            </a:r>
            <a:r>
              <a:rPr lang="en-US" sz="4000" dirty="0" err="1"/>
              <a:t>weyiblwa</a:t>
            </a:r>
            <a:r>
              <a:rPr lang="en-US" sz="4000" dirty="0"/>
              <a:t> </a:t>
            </a:r>
            <a:r>
              <a:rPr lang="en-US" sz="4000" dirty="0" err="1"/>
              <a:t>behaki</a:t>
            </a:r>
            <a:r>
              <a:rPr lang="en-US" sz="4000" dirty="0"/>
              <a:t> Maryam </a:t>
            </a:r>
            <a:r>
              <a:rPr lang="en-US" sz="4000" dirty="0" err="1"/>
              <a:t>hadasiewa</a:t>
            </a:r>
            <a:r>
              <a:rPr lang="en-US" sz="4000" dirty="0"/>
              <a:t> </a:t>
            </a:r>
            <a:r>
              <a:rPr lang="en-US" sz="4000" dirty="0" err="1"/>
              <a:t>Taewa</a:t>
            </a:r>
            <a:r>
              <a:rPr lang="en-US" sz="4000" dirty="0"/>
              <a:t>(2)</a:t>
            </a:r>
            <a:endParaRPr lang="en-US" sz="4000" dirty="0">
              <a:solidFill>
                <a:schemeClr val="tx1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919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C12A30-853E-400F-B9F7-72EDC5B9B45A}"/>
              </a:ext>
            </a:extLst>
          </p:cNvPr>
          <p:cNvSpPr txBox="1">
            <a:spLocks/>
          </p:cNvSpPr>
          <p:nvPr/>
        </p:nvSpPr>
        <p:spPr>
          <a:xfrm>
            <a:off x="1812286" y="71718"/>
            <a:ext cx="8293076" cy="4325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am-ET" sz="5400" b="1" u="sng" dirty="0"/>
              <a:t>3</a:t>
            </a:r>
            <a:r>
              <a:rPr lang="am-ET" sz="4800" b="1" u="sng" dirty="0"/>
              <a:t>፦ መልአከ ሰላምነ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am-ET" sz="4400" dirty="0"/>
              <a:t>መልአከ ሰላምነ/፪/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am-ET" sz="4400" dirty="0"/>
              <a:t>ሚካኤል ሊቀ መላእክት/ ፬/እሀ</a:t>
            </a:r>
            <a:endParaRPr kumimoji="0" lang="en-US" sz="44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6F0A08D-C918-50C2-7E5A-017C8934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78C5-EC1C-807D-C4DB-24D67B200858}"/>
              </a:ext>
            </a:extLst>
          </p:cNvPr>
          <p:cNvSpPr txBox="1">
            <a:spLocks/>
          </p:cNvSpPr>
          <p:nvPr/>
        </p:nvSpPr>
        <p:spPr>
          <a:xfrm>
            <a:off x="2086638" y="3791643"/>
            <a:ext cx="7720750" cy="2824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600"/>
              </a:spcAft>
              <a:buNone/>
            </a:pPr>
            <a:r>
              <a:rPr lang="en-US" sz="4800" b="1" u="sng" dirty="0" err="1"/>
              <a:t>meleke</a:t>
            </a:r>
            <a:r>
              <a:rPr lang="en-US" sz="4800" b="1" u="sng" dirty="0"/>
              <a:t> </a:t>
            </a:r>
            <a:r>
              <a:rPr lang="en-US" sz="4800" b="1" u="sng" dirty="0" err="1"/>
              <a:t>selamne</a:t>
            </a:r>
            <a:r>
              <a:rPr lang="en-US" sz="4800" b="1" u="sng" dirty="0"/>
              <a:t> 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4400" dirty="0" err="1"/>
              <a:t>melaeke</a:t>
            </a:r>
            <a:r>
              <a:rPr lang="en-US" sz="4400" dirty="0"/>
              <a:t> </a:t>
            </a:r>
            <a:r>
              <a:rPr lang="en-US" sz="4400" dirty="0" err="1"/>
              <a:t>selamne</a:t>
            </a:r>
            <a:r>
              <a:rPr lang="en-US" sz="4400" dirty="0"/>
              <a:t>/2/ 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sz="4400" dirty="0" err="1"/>
              <a:t>mikaiel</a:t>
            </a:r>
            <a:r>
              <a:rPr lang="en-US" sz="4400" dirty="0"/>
              <a:t> </a:t>
            </a:r>
            <a:r>
              <a:rPr lang="en-US" sz="4400" dirty="0" err="1"/>
              <a:t>liqe</a:t>
            </a:r>
            <a:r>
              <a:rPr lang="en-US" sz="4400" dirty="0"/>
              <a:t> </a:t>
            </a:r>
            <a:r>
              <a:rPr lang="en-US" sz="4400" dirty="0" err="1"/>
              <a:t>melaekt</a:t>
            </a:r>
            <a:r>
              <a:rPr lang="en-US" sz="4400" dirty="0"/>
              <a:t>/ 4/ </a:t>
            </a:r>
            <a:r>
              <a:rPr lang="en-US" sz="4400" dirty="0" err="1"/>
              <a:t>ehe</a:t>
            </a:r>
            <a:endParaRPr kumimoji="0" lang="en-US" sz="440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9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0896BB-D479-4859-96F0-0A1C829D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9B08919-4088-4FCA-BD60-173C6C3D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66" y="669005"/>
            <a:ext cx="5482068" cy="55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8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12841</TotalTime>
  <Words>226</Words>
  <Application>Microsoft Office PowerPoint</Application>
  <PresentationFormat>Widescreen</PresentationFormat>
  <Paragraphs>32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system-ui</vt:lpstr>
      <vt:lpstr>Office Theme</vt:lpstr>
      <vt:lpstr>PowerPoint Presentation</vt:lpstr>
      <vt:lpstr>PowerPoint Presentation</vt:lpstr>
      <vt:lpstr>2፦ ማርያም ማርያም/፫/ ዘገነት ኮል/፫/ማርያም/፪/</vt:lpstr>
      <vt:lpstr>3፦ ሚካኤል ልዑል ውእቱ ልዑለ መንበር(፪) ሚካኤል(፪) ልዑለ መንበር(፪) እህ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Mulualem Hailom</dc:creator>
  <cp:lastModifiedBy>Mulualem Hailom</cp:lastModifiedBy>
  <cp:revision>49</cp:revision>
  <dcterms:created xsi:type="dcterms:W3CDTF">2023-06-25T00:26:07Z</dcterms:created>
  <dcterms:modified xsi:type="dcterms:W3CDTF">2024-10-20T04:06:50Z</dcterms:modified>
</cp:coreProperties>
</file>