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68" r:id="rId3"/>
    <p:sldId id="265" r:id="rId4"/>
    <p:sldId id="258" r:id="rId5"/>
    <p:sldId id="264" r:id="rId6"/>
    <p:sldId id="259" r:id="rId7"/>
    <p:sldId id="261" r:id="rId8"/>
    <p:sldId id="263" r:id="rId9"/>
    <p:sldId id="262" r:id="rId10"/>
    <p:sldId id="266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7" autoAdjust="0"/>
    <p:restoredTop sz="94660"/>
  </p:normalViewPr>
  <p:slideViewPr>
    <p:cSldViewPr snapToGrid="0">
      <p:cViewPr>
        <p:scale>
          <a:sx n="47" d="100"/>
          <a:sy n="47" d="100"/>
        </p:scale>
        <p:origin x="101" y="7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69E15-5F6F-0961-2F3D-11D8F9C599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99B712-4446-A133-E6DD-3ED8C58460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06C3EC-AAD2-26BF-25BF-CD1C2E555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2A92C-15C3-4B3C-BFB1-529417C3E6B5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6145E5-7981-9EAF-8002-CB7209A62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618FFE-614D-604A-508B-B1976AE22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2E163-A25F-47BD-8339-B5E494ADA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334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73913-17FF-3847-A3F1-9DC7517EF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B99F30-B890-5B10-ED1C-CAE8172A72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FAFB17-582E-2F18-CD0A-00304C72E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2A92C-15C3-4B3C-BFB1-529417C3E6B5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DA218A-7307-984E-9CA8-C374C9659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57B4A-00C7-2FE4-6EA5-FAE2321D6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2E163-A25F-47BD-8339-B5E494ADA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760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6A43CB-832C-96CB-36BB-0EF21289E4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057730-38B8-6C61-91C8-B222443361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7A8830-1281-6219-1236-645730A03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2A92C-15C3-4B3C-BFB1-529417C3E6B5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896E5F-0F24-D9A0-56E1-831485AC3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4F08CF-B277-2826-538C-FB11E25D6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2E163-A25F-47BD-8339-B5E494ADA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987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41ACC-75C4-6B8F-BBA5-1A3B701EA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51B663-D192-942B-4136-746194300C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E6704A-3AED-CC0E-48A8-79247CB40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2A92C-15C3-4B3C-BFB1-529417C3E6B5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536EEF-2CE6-F6D9-25BD-303621E3D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C7A22B-ED99-93B9-1B9A-F248AA3C6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2E163-A25F-47BD-8339-B5E494ADA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219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7458A-6A5C-F557-FA5A-125FABE21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E26E98-CAAE-060A-EDB6-2F57733942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CF6E3C-1569-7639-EAFE-F855EB29F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2A92C-15C3-4B3C-BFB1-529417C3E6B5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7D2CBF-47A8-AB26-3D61-D1AAEE91A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D9FB63-90EF-86DD-1E57-143337575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2E163-A25F-47BD-8339-B5E494ADA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719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EFFFF-1174-A689-94A7-9EC1E7518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A132A8-E083-1E3A-5BF3-AE85AC9591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15EDB4-C3D3-754B-1E50-21BBE64C3E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9C0FD4-E6FE-CB0A-1E32-55A2E390E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2A92C-15C3-4B3C-BFB1-529417C3E6B5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FE4BFB-E82A-FF6C-CEDE-7CF3378B1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510B09-3359-8F9F-5C53-962085894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2E163-A25F-47BD-8339-B5E494ADA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145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1DCF1-5004-E771-304E-172DCEB43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FE474D-B84E-648B-084B-F647CF09A0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CFBDDF-6248-FB63-8C72-E5A04E5323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8D7ECF-0461-9624-65DF-3D03F14E21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8F53A9-9FDF-1E87-99DF-00628B1BA0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D5DACE-615E-27AC-5E45-236D0F639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2A92C-15C3-4B3C-BFB1-529417C3E6B5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06F9A0-CE0F-8D6C-F31E-71337CB8A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4F49A4-06F3-C7D3-D0B8-6108725AB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2E163-A25F-47BD-8339-B5E494ADA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77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16E4C-B95B-644C-9409-53B734B6B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1F1A40-12D7-CF40-166A-FCB02CFD3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2A92C-15C3-4B3C-BFB1-529417C3E6B5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E1F4BB-892A-B736-E0AD-8E1A848C4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22A7C9-CEDC-C304-8BBC-07EB4CE07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2E163-A25F-47BD-8339-B5E494ADA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675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72F486-980A-897E-D644-7F3274DF1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2A92C-15C3-4B3C-BFB1-529417C3E6B5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B9D235-0D62-BBFC-2B7D-F2992B57D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869D44-B3BA-FBB7-B9A4-5CBA9B77E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2E163-A25F-47BD-8339-B5E494ADA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450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C2CB8-58BE-073C-B5D2-5A177715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80F706-641E-E1CB-5B03-7AF31EF5AB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6818B7-5580-2102-19F7-2DE105A300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E7C1FB-DC7F-FA5F-8627-7976D9366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2A92C-15C3-4B3C-BFB1-529417C3E6B5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63DD49-9A1B-00CE-410E-69A4C5B4E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52941A-1BDD-7D15-D86D-5E1646B89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2E163-A25F-47BD-8339-B5E494ADA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594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2F6E7-AC99-23F2-0246-3C2C4E168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C6B8E1-843B-B977-C5FD-9376BF1006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88A7B9-C651-3192-36D1-5FD5BCC05E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413D9F-F746-46AE-1CC9-FE697B6A9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2A92C-15C3-4B3C-BFB1-529417C3E6B5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6D5458-3269-03CA-2539-59F2A4573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A81F92-F7CA-7F88-F064-400C6FB63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2E163-A25F-47BD-8339-B5E494ADA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757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669DAB-8DC5-8D30-8195-7A4D5A2D8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94948A-C29C-2B0F-B558-80E4A01363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01EB6-4E0D-9D4C-CBDF-7E37502D43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52A92C-15C3-4B3C-BFB1-529417C3E6B5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CA6DAF-1496-FCCC-148A-1D4789F769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1691F3-5FEF-F63C-1BD7-3D958C1C3F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A2E163-A25F-47BD-8339-B5E494ADA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358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2E6F004-F332-EE0D-1FD5-22E3BD3A78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5739384"/>
              </p:ext>
            </p:extLst>
          </p:nvPr>
        </p:nvGraphicFramePr>
        <p:xfrm>
          <a:off x="0" y="373688"/>
          <a:ext cx="12192000" cy="645837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3463554695"/>
                    </a:ext>
                  </a:extLst>
                </a:gridCol>
              </a:tblGrid>
              <a:tr h="3928533">
                <a:tc>
                  <a:txBody>
                    <a:bodyPr/>
                    <a:lstStyle/>
                    <a:p>
                      <a:pPr algn="ctr"/>
                      <a:r>
                        <a:rPr lang="am-ET" sz="5400" b="1" i="0" u="sng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ጽላተ ሙሴ(ወረብ)</a:t>
                      </a:r>
                    </a:p>
                    <a:p>
                      <a:pPr algn="ctr"/>
                      <a:r>
                        <a:rPr lang="am-ET" sz="5400" b="0" i="0" u="non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ጽላተ ሙሴ እጸጳጦስ ዘሲና ዘሙሴ ጽላ(፪)</a:t>
                      </a:r>
                    </a:p>
                    <a:p>
                      <a:pPr algn="ctr"/>
                      <a:r>
                        <a:rPr lang="am-ET" sz="5400" b="0" i="0" u="non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ጸናጽል እእእ ዘውስተ ልብሱ ለኣሮን ካህን ካህን ለኣሮን ካህን(፪)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4408218"/>
                  </a:ext>
                </a:extLst>
              </a:tr>
              <a:tr h="2182091">
                <a:tc>
                  <a:txBody>
                    <a:bodyPr/>
                    <a:lstStyle/>
                    <a:p>
                      <a:pPr algn="ctr"/>
                      <a:r>
                        <a:rPr lang="en-US" sz="4000" b="1" u="sng" dirty="0" err="1"/>
                        <a:t>Tselat</a:t>
                      </a:r>
                      <a:r>
                        <a:rPr lang="en-US" sz="4000" b="1" u="sng" dirty="0"/>
                        <a:t> muse</a:t>
                      </a:r>
                    </a:p>
                    <a:p>
                      <a:pPr algn="ctr"/>
                      <a:r>
                        <a:rPr lang="en-US" sz="4000" b="0" u="none" dirty="0" err="1"/>
                        <a:t>Tselat</a:t>
                      </a:r>
                      <a:r>
                        <a:rPr lang="en-US" sz="4000" b="0" u="none" dirty="0"/>
                        <a:t> muse </a:t>
                      </a:r>
                      <a:r>
                        <a:rPr lang="en-US" sz="4000" b="0" u="none" dirty="0" err="1"/>
                        <a:t>itsePaTose</a:t>
                      </a:r>
                      <a:r>
                        <a:rPr lang="en-US" sz="4000" b="0" u="none" dirty="0"/>
                        <a:t> </a:t>
                      </a:r>
                      <a:r>
                        <a:rPr lang="en-US" sz="4000" b="0" u="none" dirty="0" err="1"/>
                        <a:t>zesina</a:t>
                      </a:r>
                      <a:r>
                        <a:rPr lang="en-US" sz="4000" b="0" u="none" dirty="0"/>
                        <a:t> </a:t>
                      </a:r>
                      <a:r>
                        <a:rPr lang="en-US" sz="4000" b="0" u="none" dirty="0" err="1"/>
                        <a:t>zemuse</a:t>
                      </a:r>
                      <a:r>
                        <a:rPr lang="en-US" sz="4000" b="0" u="none" dirty="0"/>
                        <a:t> </a:t>
                      </a:r>
                      <a:r>
                        <a:rPr lang="en-US" sz="4000" b="0" u="none" dirty="0" err="1"/>
                        <a:t>tsela</a:t>
                      </a:r>
                      <a:r>
                        <a:rPr lang="en-US" sz="4000" b="0" u="none" dirty="0"/>
                        <a:t> (2)</a:t>
                      </a:r>
                    </a:p>
                    <a:p>
                      <a:pPr algn="ctr"/>
                      <a:r>
                        <a:rPr lang="en-US" sz="4000" b="0" u="none" dirty="0" err="1"/>
                        <a:t>Tsnatsele</a:t>
                      </a:r>
                      <a:r>
                        <a:rPr lang="en-US" sz="4000" b="0" u="none" dirty="0"/>
                        <a:t> </a:t>
                      </a:r>
                      <a:r>
                        <a:rPr lang="en-US" sz="4000" b="0" u="none" dirty="0" err="1"/>
                        <a:t>eee</a:t>
                      </a:r>
                      <a:r>
                        <a:rPr lang="en-US" sz="4000" b="0" u="none" dirty="0"/>
                        <a:t> </a:t>
                      </a:r>
                      <a:r>
                        <a:rPr lang="en-US" sz="4000" b="0" u="none" dirty="0" err="1"/>
                        <a:t>zewust</a:t>
                      </a:r>
                      <a:r>
                        <a:rPr lang="en-US" sz="4000" b="0" u="none" dirty="0"/>
                        <a:t> </a:t>
                      </a:r>
                      <a:r>
                        <a:rPr lang="en-US" sz="4000" b="0" u="none" dirty="0" err="1"/>
                        <a:t>lebesu</a:t>
                      </a:r>
                      <a:r>
                        <a:rPr lang="en-US" sz="4000" b="0" u="none" dirty="0"/>
                        <a:t> </a:t>
                      </a:r>
                      <a:r>
                        <a:rPr lang="en-US" sz="4000" b="0" u="none" dirty="0" err="1"/>
                        <a:t>learon</a:t>
                      </a:r>
                      <a:r>
                        <a:rPr lang="en-US" sz="4000" b="0" u="none" dirty="0"/>
                        <a:t> </a:t>
                      </a:r>
                      <a:r>
                        <a:rPr lang="en-US" sz="4000" b="0" u="none" dirty="0" err="1"/>
                        <a:t>kahen</a:t>
                      </a:r>
                      <a:r>
                        <a:rPr lang="en-US" sz="4000" b="0" u="none" dirty="0"/>
                        <a:t> </a:t>
                      </a:r>
                      <a:r>
                        <a:rPr lang="en-US" sz="4000" b="0" u="none" dirty="0" err="1"/>
                        <a:t>kahen</a:t>
                      </a:r>
                      <a:r>
                        <a:rPr lang="en-US" sz="4000" b="0" u="none" dirty="0"/>
                        <a:t> </a:t>
                      </a:r>
                      <a:r>
                        <a:rPr lang="en-US" sz="4000" b="0" u="none" dirty="0" err="1"/>
                        <a:t>learon</a:t>
                      </a:r>
                      <a:r>
                        <a:rPr lang="en-US" sz="4000" b="0" u="none" dirty="0"/>
                        <a:t> </a:t>
                      </a:r>
                      <a:r>
                        <a:rPr lang="en-US" sz="4000" b="0" u="none" dirty="0" err="1"/>
                        <a:t>kahene</a:t>
                      </a:r>
                      <a:r>
                        <a:rPr lang="en-US" sz="4000" b="0" u="none" dirty="0"/>
                        <a:t> (2)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63967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73909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2E6F004-F332-EE0D-1FD5-22E3BD3A78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637452"/>
              </p:ext>
            </p:extLst>
          </p:nvPr>
        </p:nvGraphicFramePr>
        <p:xfrm>
          <a:off x="0" y="0"/>
          <a:ext cx="12192000" cy="6644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3463554695"/>
                    </a:ext>
                  </a:extLst>
                </a:gridCol>
              </a:tblGrid>
              <a:tr h="3429000">
                <a:tc>
                  <a:txBody>
                    <a:bodyPr/>
                    <a:lstStyle/>
                    <a:p>
                      <a:pPr algn="ctr"/>
                      <a:r>
                        <a:rPr lang="am-ET" sz="6600" b="1" i="0" u="sng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ይዌድስዋ</a:t>
                      </a:r>
                    </a:p>
                    <a:p>
                      <a:pPr algn="ctr"/>
                      <a:r>
                        <a:rPr lang="am-ET" sz="6600" b="0" i="0" u="none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ይዌድስዋ መላእክት መላእክት ለማርያም(፪)</a:t>
                      </a:r>
                    </a:p>
                    <a:p>
                      <a:pPr algn="ctr"/>
                      <a:r>
                        <a:rPr lang="am-ET" sz="6600" b="0" i="0" u="none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በውስተ ውሣጤ መንጦላዕት ወይብልዋ በሓኪ ማርያም ሓዳስዩ ጣዕዋ(፪)</a:t>
                      </a:r>
                      <a:endParaRPr lang="am-ET" sz="4400" b="0" i="0" u="none" dirty="0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4408218"/>
                  </a:ext>
                </a:extLst>
              </a:tr>
              <a:tr h="2483069">
                <a:tc>
                  <a:txBody>
                    <a:bodyPr/>
                    <a:lstStyle/>
                    <a:p>
                      <a:pPr algn="ctr"/>
                      <a:r>
                        <a:rPr lang="en-US" sz="4000" b="1" u="sng" dirty="0" err="1"/>
                        <a:t>Ywedesewa</a:t>
                      </a:r>
                      <a:endParaRPr lang="en-US" sz="4000" b="1" u="sng" dirty="0"/>
                    </a:p>
                    <a:p>
                      <a:pPr algn="ctr"/>
                      <a:r>
                        <a:rPr lang="en-US" sz="4000" b="0" u="none" dirty="0" err="1"/>
                        <a:t>Ywedesewa</a:t>
                      </a:r>
                      <a:r>
                        <a:rPr lang="en-US" sz="4000" b="0" u="none" dirty="0"/>
                        <a:t> </a:t>
                      </a:r>
                      <a:r>
                        <a:rPr lang="en-US" sz="4000" b="0" u="none" dirty="0" err="1"/>
                        <a:t>maleikte</a:t>
                      </a:r>
                      <a:r>
                        <a:rPr lang="en-US" sz="4000" b="0" u="none" dirty="0"/>
                        <a:t> </a:t>
                      </a:r>
                      <a:r>
                        <a:rPr lang="en-US" sz="4000" b="0" u="none" dirty="0" err="1"/>
                        <a:t>maleikte</a:t>
                      </a:r>
                      <a:r>
                        <a:rPr lang="en-US" sz="4000" b="0" u="none" dirty="0"/>
                        <a:t> </a:t>
                      </a:r>
                      <a:r>
                        <a:rPr lang="en-US" sz="4000" b="0" u="none" dirty="0" err="1"/>
                        <a:t>lemaryame</a:t>
                      </a:r>
                      <a:r>
                        <a:rPr lang="en-US" sz="4000" b="0" u="none" dirty="0"/>
                        <a:t> (2)</a:t>
                      </a:r>
                    </a:p>
                    <a:p>
                      <a:pPr algn="ctr"/>
                      <a:r>
                        <a:rPr lang="en-US" sz="4000" b="0" u="none" dirty="0" err="1"/>
                        <a:t>Bewuste</a:t>
                      </a:r>
                      <a:r>
                        <a:rPr lang="en-US" sz="4000" b="0" u="none" dirty="0"/>
                        <a:t> </a:t>
                      </a:r>
                      <a:r>
                        <a:rPr lang="en-US" sz="4000" b="0" u="none" dirty="0" err="1"/>
                        <a:t>wusaTe</a:t>
                      </a:r>
                      <a:r>
                        <a:rPr lang="en-US" sz="4000" b="0" u="none" dirty="0"/>
                        <a:t> </a:t>
                      </a:r>
                      <a:r>
                        <a:rPr lang="en-US" sz="4000" b="0" u="none" dirty="0" err="1"/>
                        <a:t>menTolaite</a:t>
                      </a:r>
                      <a:r>
                        <a:rPr lang="en-US" sz="4000" b="0" u="none" dirty="0"/>
                        <a:t> </a:t>
                      </a:r>
                      <a:r>
                        <a:rPr lang="en-US" sz="4000" b="0" u="none" dirty="0" err="1"/>
                        <a:t>waybelewa</a:t>
                      </a:r>
                      <a:r>
                        <a:rPr lang="en-US" sz="4000" b="0" u="none" dirty="0"/>
                        <a:t> </a:t>
                      </a:r>
                      <a:r>
                        <a:rPr lang="en-US" sz="4000" b="0" u="none" dirty="0" err="1"/>
                        <a:t>behaki</a:t>
                      </a:r>
                      <a:r>
                        <a:rPr lang="en-US" sz="4000" b="0" u="none" dirty="0"/>
                        <a:t> </a:t>
                      </a:r>
                      <a:r>
                        <a:rPr lang="en-US" sz="4000" b="0" u="none" dirty="0" err="1"/>
                        <a:t>maryame</a:t>
                      </a:r>
                      <a:r>
                        <a:rPr lang="en-US" sz="4000" b="0" u="none" dirty="0"/>
                        <a:t> </a:t>
                      </a:r>
                      <a:r>
                        <a:rPr lang="en-US" sz="4000" b="0" u="none" dirty="0" err="1"/>
                        <a:t>hadaseyu</a:t>
                      </a:r>
                      <a:r>
                        <a:rPr lang="en-US" sz="4000" b="0" u="none" dirty="0"/>
                        <a:t> </a:t>
                      </a:r>
                      <a:r>
                        <a:rPr lang="en-US" sz="4000" b="0" u="none" dirty="0" err="1"/>
                        <a:t>Taiwa</a:t>
                      </a:r>
                      <a:r>
                        <a:rPr lang="en-US" sz="4000" b="0" u="none" dirty="0"/>
                        <a:t> (2)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63967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08698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673084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B8442CC-2DAF-F3EE-C3A1-0B6CEC098BD8}"/>
              </a:ext>
            </a:extLst>
          </p:cNvPr>
          <p:cNvSpPr txBox="1"/>
          <p:nvPr/>
        </p:nvSpPr>
        <p:spPr>
          <a:xfrm>
            <a:off x="98323" y="252295"/>
            <a:ext cx="5947287" cy="4524315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am-ET" sz="4800" b="1" u="sng" dirty="0">
                <a:solidFill>
                  <a:srgbClr val="0070C0"/>
                </a:solidFill>
              </a:rPr>
              <a:t>መፅበዓይ ሒዘ ክመጸኪ</a:t>
            </a:r>
          </a:p>
          <a:p>
            <a:r>
              <a:rPr lang="am-ET" sz="4800" dirty="0"/>
              <a:t>መፅበዓይ ሒዘ ክመጸኪ (4)</a:t>
            </a:r>
          </a:p>
          <a:p>
            <a:r>
              <a:rPr lang="am-ET" sz="4800" dirty="0"/>
              <a:t>ዓሚ ከምዛ ሎሚ       እህ</a:t>
            </a:r>
          </a:p>
          <a:p>
            <a:r>
              <a:rPr lang="am-ET" sz="4800" dirty="0"/>
              <a:t>‘ት ዝነገርኩኺ(፪ )     እህ</a:t>
            </a:r>
          </a:p>
          <a:p>
            <a:r>
              <a:rPr lang="am-ET" sz="4800" dirty="0"/>
              <a:t>የላዕለንሎ                እህ </a:t>
            </a:r>
          </a:p>
          <a:p>
            <a:r>
              <a:rPr lang="am-ET" sz="4800" dirty="0"/>
              <a:t>ልበይ ክመፀኪ         እህ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1F7DC4-950E-DC13-21EA-33431381AB93}"/>
              </a:ext>
            </a:extLst>
          </p:cNvPr>
          <p:cNvSpPr txBox="1"/>
          <p:nvPr/>
        </p:nvSpPr>
        <p:spPr>
          <a:xfrm>
            <a:off x="6146392" y="1398376"/>
            <a:ext cx="5858795" cy="5262979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am-ET" sz="4800" dirty="0"/>
              <a:t>የላዕለንሎ                እህ </a:t>
            </a:r>
          </a:p>
          <a:p>
            <a:r>
              <a:rPr lang="am-ET" sz="4800" dirty="0"/>
              <a:t>ኣፈይ ክዝይመልኪ    እህ</a:t>
            </a:r>
          </a:p>
          <a:p>
            <a:r>
              <a:rPr lang="am-ET" sz="4800" dirty="0"/>
              <a:t>ሃንቀውትኡ ኮይኑ        እህ</a:t>
            </a:r>
          </a:p>
          <a:p>
            <a:r>
              <a:rPr lang="am-ET" sz="4800" dirty="0"/>
              <a:t>እቲ ጥዑም ሽምኪ መፅበዓይ ሒዘ ክመፀኪ</a:t>
            </a:r>
          </a:p>
          <a:p>
            <a:endParaRPr lang="am-ET" sz="4800" dirty="0"/>
          </a:p>
          <a:p>
            <a:r>
              <a:rPr lang="am-ET" sz="4800" dirty="0"/>
              <a:t>መፅበዓይ ሒዘ ክመፀኪ(2)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5525001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B8442CC-2DAF-F3EE-C3A1-0B6CEC098BD8}"/>
              </a:ext>
            </a:extLst>
          </p:cNvPr>
          <p:cNvSpPr txBox="1"/>
          <p:nvPr/>
        </p:nvSpPr>
        <p:spPr>
          <a:xfrm>
            <a:off x="1295400" y="428178"/>
            <a:ext cx="9601200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m-ET" sz="4800" dirty="0"/>
              <a:t>ናብ መቕደስኪ መፂኤ      እህ </a:t>
            </a:r>
          </a:p>
          <a:p>
            <a:r>
              <a:rPr lang="am-ET" sz="4800" dirty="0"/>
              <a:t>ስምኪ ምስ ፀዋዕኩ         እህ</a:t>
            </a:r>
          </a:p>
          <a:p>
            <a:r>
              <a:rPr lang="am-ET" sz="4800" dirty="0"/>
              <a:t>ሰላም ለኪ ኢለ                እህ</a:t>
            </a:r>
          </a:p>
          <a:p>
            <a:r>
              <a:rPr lang="am-ET" sz="4800" dirty="0"/>
              <a:t>ፀበል ምስ ሰተኹ             እህ</a:t>
            </a:r>
            <a:endParaRPr lang="en-US" sz="4800" dirty="0"/>
          </a:p>
          <a:p>
            <a:r>
              <a:rPr lang="am-ET" sz="4800" dirty="0"/>
              <a:t>ተመሪሐ መፂአስ                እህ</a:t>
            </a:r>
          </a:p>
          <a:p>
            <a:r>
              <a:rPr lang="am-ET" sz="4800" dirty="0"/>
              <a:t>ከድኩ እናረኣኹ መፅበዓይ ሒዘ ክመፀኪ</a:t>
            </a:r>
          </a:p>
          <a:p>
            <a:endParaRPr lang="am-ET" sz="4800" dirty="0"/>
          </a:p>
          <a:p>
            <a:r>
              <a:rPr lang="am-ET" sz="4800" dirty="0"/>
              <a:t>መፅበዓይ ሒዘ ክመፀኪ (2)</a:t>
            </a:r>
          </a:p>
        </p:txBody>
      </p:sp>
    </p:spTree>
    <p:extLst>
      <p:ext uri="{BB962C8B-B14F-4D97-AF65-F5344CB8AC3E}">
        <p14:creationId xmlns:p14="http://schemas.microsoft.com/office/powerpoint/2010/main" val="38771648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B8442CC-2DAF-F3EE-C3A1-0B6CEC098BD8}"/>
              </a:ext>
            </a:extLst>
          </p:cNvPr>
          <p:cNvSpPr txBox="1"/>
          <p:nvPr/>
        </p:nvSpPr>
        <p:spPr>
          <a:xfrm>
            <a:off x="1295400" y="428178"/>
            <a:ext cx="9601200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m-ET" sz="4800" dirty="0"/>
              <a:t>ኣኽሱም ፅዮን ማርያም     እህ</a:t>
            </a:r>
          </a:p>
          <a:p>
            <a:r>
              <a:rPr lang="am-ET" sz="4800" dirty="0"/>
              <a:t>ወይስ ጉንዳጉንዶ            እህ</a:t>
            </a:r>
          </a:p>
          <a:p>
            <a:r>
              <a:rPr lang="am-ET" sz="4800" dirty="0"/>
              <a:t>ራማ ኪዳነምህረት          እህ</a:t>
            </a:r>
          </a:p>
          <a:p>
            <a:r>
              <a:rPr lang="am-ET" sz="4800" dirty="0"/>
              <a:t>እታ ርህርህቲ ኣዶ           እህ</a:t>
            </a:r>
          </a:p>
          <a:p>
            <a:r>
              <a:rPr lang="am-ET" sz="4800" dirty="0"/>
              <a:t>ሽምኪ ከዘኻኽር            እህ</a:t>
            </a:r>
          </a:p>
          <a:p>
            <a:r>
              <a:rPr lang="am-ET" sz="4800" dirty="0"/>
              <a:t>ንዉልድ ወለዶ መፅበዓይ ሒዘ ክመፀኪ</a:t>
            </a:r>
          </a:p>
          <a:p>
            <a:endParaRPr lang="am-ET" sz="4800" dirty="0"/>
          </a:p>
          <a:p>
            <a:r>
              <a:rPr lang="am-ET" sz="4800" dirty="0"/>
              <a:t>መፅበዓይ ሒዘ ክመፀኪ (2)</a:t>
            </a:r>
          </a:p>
        </p:txBody>
      </p:sp>
    </p:spTree>
    <p:extLst>
      <p:ext uri="{BB962C8B-B14F-4D97-AF65-F5344CB8AC3E}">
        <p14:creationId xmlns:p14="http://schemas.microsoft.com/office/powerpoint/2010/main" val="42533523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B8442CC-2DAF-F3EE-C3A1-0B6CEC098BD8}"/>
              </a:ext>
            </a:extLst>
          </p:cNvPr>
          <p:cNvSpPr txBox="1"/>
          <p:nvPr/>
        </p:nvSpPr>
        <p:spPr>
          <a:xfrm>
            <a:off x="2228850" y="0"/>
            <a:ext cx="7734300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m-ET" sz="4800" dirty="0"/>
              <a:t>ተመንየ ነይረ           እህ</a:t>
            </a:r>
          </a:p>
          <a:p>
            <a:r>
              <a:rPr lang="am-ET" sz="4800" dirty="0"/>
              <a:t>ክሳለም ታቦትኪ      እህ</a:t>
            </a:r>
          </a:p>
          <a:p>
            <a:r>
              <a:rPr lang="am-ET" sz="4800" dirty="0"/>
              <a:t>ተመንየ ነይረ           እህ</a:t>
            </a:r>
          </a:p>
          <a:p>
            <a:r>
              <a:rPr lang="am-ET" sz="4800" dirty="0"/>
              <a:t>ክሰቲ ፀበልኪ         እህ</a:t>
            </a:r>
          </a:p>
          <a:p>
            <a:r>
              <a:rPr lang="am-ET" sz="4800" dirty="0"/>
              <a:t>ሎሚ ሰሚሩለይ      እህ</a:t>
            </a:r>
          </a:p>
          <a:p>
            <a:r>
              <a:rPr lang="am-ET" sz="4800" dirty="0"/>
              <a:t>በፂሐ ገዛኺ መፅበዓይ ሒዘ ክመፀኪ</a:t>
            </a:r>
          </a:p>
          <a:p>
            <a:endParaRPr lang="am-ET" sz="4800" dirty="0"/>
          </a:p>
          <a:p>
            <a:r>
              <a:rPr lang="am-ET" sz="4800" dirty="0"/>
              <a:t>መፅበዓይ ሒዘ ክመፀኪ (2)</a:t>
            </a:r>
          </a:p>
          <a:p>
            <a:r>
              <a:rPr lang="am-ET" sz="4800" dirty="0"/>
              <a:t>ሎሚ ሰሚሩ ሓሳብ ልበይ (8)</a:t>
            </a:r>
          </a:p>
        </p:txBody>
      </p:sp>
    </p:spTree>
    <p:extLst>
      <p:ext uri="{BB962C8B-B14F-4D97-AF65-F5344CB8AC3E}">
        <p14:creationId xmlns:p14="http://schemas.microsoft.com/office/powerpoint/2010/main" val="3866563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B8442CC-2DAF-F3EE-C3A1-0B6CEC098BD8}"/>
              </a:ext>
            </a:extLst>
          </p:cNvPr>
          <p:cNvSpPr txBox="1"/>
          <p:nvPr/>
        </p:nvSpPr>
        <p:spPr>
          <a:xfrm>
            <a:off x="2476500" y="0"/>
            <a:ext cx="8458200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m-ET" sz="4800" dirty="0"/>
              <a:t>ብድንግል ማርያም      እህ</a:t>
            </a:r>
          </a:p>
          <a:p>
            <a:r>
              <a:rPr lang="am-ET" sz="4800" dirty="0"/>
              <a:t>ረኺበ ትምኒተይ (2)</a:t>
            </a:r>
          </a:p>
          <a:p>
            <a:r>
              <a:rPr lang="am-ET" sz="4800" dirty="0"/>
              <a:t>ዓቕሊ ዝፀበቦ            እህ</a:t>
            </a:r>
          </a:p>
          <a:p>
            <a:r>
              <a:rPr lang="am-ET" sz="4800" dirty="0"/>
              <a:t>ዝበዝሖ መከራ          እህ</a:t>
            </a:r>
          </a:p>
          <a:p>
            <a:r>
              <a:rPr lang="am-ET" sz="4800" dirty="0"/>
              <a:t>ሓደራኺ ድንግል        እህ</a:t>
            </a:r>
          </a:p>
          <a:p>
            <a:r>
              <a:rPr lang="am-ET" sz="4800" dirty="0"/>
              <a:t>ኢሉ ምስ ነገራ            እህ</a:t>
            </a:r>
          </a:p>
          <a:p>
            <a:r>
              <a:rPr lang="am-ET" sz="4800" dirty="0"/>
              <a:t>ቐሊልዎ መፀ              እህ</a:t>
            </a:r>
          </a:p>
          <a:p>
            <a:r>
              <a:rPr lang="am-ET" sz="4800" dirty="0"/>
              <a:t>ሓሳቡ ሰሚራ ሎሚ ሰሚሩ ሓሳብ ልበይ</a:t>
            </a:r>
          </a:p>
          <a:p>
            <a:r>
              <a:rPr lang="am-ET" sz="4800" dirty="0"/>
              <a:t>ሎሚ ሰሚሩ ሓሳብ ልበይ (2)</a:t>
            </a:r>
          </a:p>
        </p:txBody>
      </p:sp>
    </p:spTree>
    <p:extLst>
      <p:ext uri="{BB962C8B-B14F-4D97-AF65-F5344CB8AC3E}">
        <p14:creationId xmlns:p14="http://schemas.microsoft.com/office/powerpoint/2010/main" val="18841582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B8442CC-2DAF-F3EE-C3A1-0B6CEC098BD8}"/>
              </a:ext>
            </a:extLst>
          </p:cNvPr>
          <p:cNvSpPr txBox="1"/>
          <p:nvPr/>
        </p:nvSpPr>
        <p:spPr>
          <a:xfrm>
            <a:off x="2476500" y="0"/>
            <a:ext cx="8458200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m-ET" sz="4800" dirty="0"/>
              <a:t>ሓፊረ ኣይፈልጥን         እህ</a:t>
            </a:r>
          </a:p>
          <a:p>
            <a:r>
              <a:rPr lang="am-ET" sz="4800" dirty="0"/>
              <a:t>ኣየድንንን ርእሰይ           እህ</a:t>
            </a:r>
          </a:p>
          <a:p>
            <a:r>
              <a:rPr lang="am-ET" sz="4800" dirty="0"/>
              <a:t>ረኺበሉ ትርጉም           እህ</a:t>
            </a:r>
          </a:p>
          <a:p>
            <a:r>
              <a:rPr lang="am-ET" sz="4800" dirty="0"/>
              <a:t>መቂሩ ሂወተይ              እህ</a:t>
            </a:r>
          </a:p>
          <a:p>
            <a:r>
              <a:rPr lang="am-ET" sz="4800" dirty="0"/>
              <a:t>ቅመም ኮይናትኒ           እህ</a:t>
            </a:r>
          </a:p>
          <a:p>
            <a:r>
              <a:rPr lang="am-ET" sz="4800" dirty="0"/>
              <a:t>ፅዮን ማርያም ኣደይ ሎሚ ሰሚሩ ሓሳብ ልበይ</a:t>
            </a:r>
          </a:p>
          <a:p>
            <a:endParaRPr lang="am-ET" sz="4800" dirty="0"/>
          </a:p>
          <a:p>
            <a:r>
              <a:rPr lang="am-ET" sz="4800" dirty="0"/>
              <a:t>ሎሚ ሰሚሩ ሓሳብ ልበይ  (2)</a:t>
            </a:r>
          </a:p>
        </p:txBody>
      </p:sp>
    </p:spTree>
    <p:extLst>
      <p:ext uri="{BB962C8B-B14F-4D97-AF65-F5344CB8AC3E}">
        <p14:creationId xmlns:p14="http://schemas.microsoft.com/office/powerpoint/2010/main" val="31116712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B8442CC-2DAF-F3EE-C3A1-0B6CEC098BD8}"/>
              </a:ext>
            </a:extLst>
          </p:cNvPr>
          <p:cNvSpPr txBox="1"/>
          <p:nvPr/>
        </p:nvSpPr>
        <p:spPr>
          <a:xfrm>
            <a:off x="2476500" y="0"/>
            <a:ext cx="8458200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m-ET" sz="4800" dirty="0"/>
              <a:t>ሰኣሊለነ ቅድስት           እህ</a:t>
            </a:r>
          </a:p>
          <a:p>
            <a:r>
              <a:rPr lang="am-ET" sz="4800" dirty="0"/>
              <a:t>ኣይፈልን ካብ ኣፈይ       እህ</a:t>
            </a:r>
          </a:p>
          <a:p>
            <a:r>
              <a:rPr lang="am-ET" sz="4800" dirty="0"/>
              <a:t>ውዳሴኺ ድንግል          እህ</a:t>
            </a:r>
          </a:p>
          <a:p>
            <a:r>
              <a:rPr lang="am-ET" sz="4800" dirty="0"/>
              <a:t>ኣይፈልን ካብ ኣፈይ       እህ</a:t>
            </a:r>
          </a:p>
          <a:p>
            <a:r>
              <a:rPr lang="am-ET" sz="4800" dirty="0"/>
              <a:t>ብፀሎትኪ ‘ንድዩ            እህ</a:t>
            </a:r>
          </a:p>
          <a:p>
            <a:r>
              <a:rPr lang="am-ET" sz="4800" dirty="0"/>
              <a:t>ዝወግሐት እዛለይተይ ሎሚ ሰሚሩ ሓሳብ ልበይ </a:t>
            </a:r>
          </a:p>
          <a:p>
            <a:endParaRPr lang="am-ET" sz="4800" dirty="0"/>
          </a:p>
          <a:p>
            <a:r>
              <a:rPr lang="am-ET" sz="4800" dirty="0"/>
              <a:t>ሎሚ ሰሚሩ ሓሳብ ልበይ(4)</a:t>
            </a:r>
          </a:p>
        </p:txBody>
      </p:sp>
    </p:spTree>
    <p:extLst>
      <p:ext uri="{BB962C8B-B14F-4D97-AF65-F5344CB8AC3E}">
        <p14:creationId xmlns:p14="http://schemas.microsoft.com/office/powerpoint/2010/main" val="21700639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ADAB959-7366-4C0C-01A3-4D28789A0A30}"/>
              </a:ext>
            </a:extLst>
          </p:cNvPr>
          <p:cNvSpPr txBox="1"/>
          <p:nvPr/>
        </p:nvSpPr>
        <p:spPr>
          <a:xfrm>
            <a:off x="2454442" y="0"/>
            <a:ext cx="7523748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m-ET" sz="4400" b="1" u="sng" dirty="0">
                <a:solidFill>
                  <a:srgbClr val="0070C0"/>
                </a:solidFill>
              </a:rPr>
              <a:t>ኣብ ፍሉይ መንበራ </a:t>
            </a:r>
            <a:endParaRPr lang="en-US" sz="4400" b="1" u="sng" dirty="0">
              <a:solidFill>
                <a:srgbClr val="0070C0"/>
              </a:solidFill>
            </a:endParaRPr>
          </a:p>
          <a:p>
            <a:r>
              <a:rPr lang="am-ET" sz="3600" dirty="0"/>
              <a:t>ኣብ ፍሉይ መንበራ ጽዮነይ ኣክሱም ምሕዳራ።(2)</a:t>
            </a:r>
            <a:endParaRPr lang="en-US" sz="3600" dirty="0"/>
          </a:p>
          <a:p>
            <a:r>
              <a:rPr lang="am-ET" sz="3600" dirty="0"/>
              <a:t>መንበራ መንበራ...ጽዮነይ ኣክሱም ምሕዳራ።(2)</a:t>
            </a:r>
            <a:endParaRPr lang="en-US" sz="3600" dirty="0"/>
          </a:p>
          <a:p>
            <a:endParaRPr lang="en-US" sz="3600" dirty="0"/>
          </a:p>
          <a:p>
            <a:r>
              <a:rPr lang="am-ET" sz="3600" dirty="0"/>
              <a:t>እምበይትና ማርያም...</a:t>
            </a:r>
            <a:r>
              <a:rPr lang="en-US" sz="3600" dirty="0"/>
              <a:t> </a:t>
            </a:r>
            <a:r>
              <a:rPr lang="am-ET" sz="3600" dirty="0"/>
              <a:t>ጽዮነይ ኣክሱም ምሕዳራ</a:t>
            </a:r>
            <a:endParaRPr lang="en-US" sz="3600" dirty="0"/>
          </a:p>
          <a:p>
            <a:r>
              <a:rPr lang="am-ET" sz="3600" dirty="0"/>
              <a:t>ድንግል ኣደ ኢየሱስ....</a:t>
            </a:r>
            <a:r>
              <a:rPr lang="en-US" sz="3600" dirty="0"/>
              <a:t> 	&gt;&gt;</a:t>
            </a:r>
          </a:p>
          <a:p>
            <a:r>
              <a:rPr lang="am-ET" sz="3600" dirty="0"/>
              <a:t>ብኣማላድነትኪ....</a:t>
            </a:r>
            <a:r>
              <a:rPr lang="en-US" sz="3600" dirty="0"/>
              <a:t>		&gt;&gt;</a:t>
            </a:r>
          </a:p>
          <a:p>
            <a:r>
              <a:rPr lang="am-ET" sz="3600" dirty="0"/>
              <a:t>ኩሉ ዝኣመነ....</a:t>
            </a:r>
            <a:r>
              <a:rPr lang="en-US" sz="3600" dirty="0"/>
              <a:t>		&gt;&gt;</a:t>
            </a:r>
          </a:p>
          <a:p>
            <a:r>
              <a:rPr lang="am-ET" sz="3600" dirty="0"/>
              <a:t>ናብ ገዛኺ መጽዩ...</a:t>
            </a:r>
            <a:r>
              <a:rPr lang="en-US" sz="3600" dirty="0"/>
              <a:t>		&gt;&gt;</a:t>
            </a:r>
          </a:p>
          <a:p>
            <a:r>
              <a:rPr lang="am-ET" sz="3600" dirty="0"/>
              <a:t>ንዝተማሕጸነ...</a:t>
            </a:r>
            <a:r>
              <a:rPr lang="en-US" sz="3600" dirty="0"/>
              <a:t>		&gt;&gt;</a:t>
            </a:r>
          </a:p>
          <a:p>
            <a:r>
              <a:rPr lang="am-ET" sz="3600" dirty="0"/>
              <a:t>ኩሉ ረኺቡዎ....</a:t>
            </a:r>
            <a:r>
              <a:rPr lang="en-US" sz="3600" dirty="0"/>
              <a:t>		&gt;&gt;</a:t>
            </a:r>
          </a:p>
          <a:p>
            <a:r>
              <a:rPr lang="am-ET" sz="3600" dirty="0"/>
              <a:t>ስምኪ እናመስገነ....</a:t>
            </a:r>
            <a:r>
              <a:rPr lang="en-US" sz="3600" dirty="0"/>
              <a:t>	&gt;&gt;</a:t>
            </a:r>
          </a:p>
        </p:txBody>
      </p:sp>
    </p:spTree>
    <p:extLst>
      <p:ext uri="{BB962C8B-B14F-4D97-AF65-F5344CB8AC3E}">
        <p14:creationId xmlns:p14="http://schemas.microsoft.com/office/powerpoint/2010/main" val="70930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2E6F004-F332-EE0D-1FD5-22E3BD3A78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8156951"/>
              </p:ext>
            </p:extLst>
          </p:nvPr>
        </p:nvGraphicFramePr>
        <p:xfrm>
          <a:off x="0" y="373688"/>
          <a:ext cx="12192000" cy="544695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3463554695"/>
                    </a:ext>
                  </a:extLst>
                </a:gridCol>
              </a:tblGrid>
              <a:tr h="3264862">
                <a:tc>
                  <a:txBody>
                    <a:bodyPr/>
                    <a:lstStyle/>
                    <a:p>
                      <a:pPr algn="ctr"/>
                      <a:r>
                        <a:rPr lang="am-ET" sz="5400" b="1" i="0" u="sng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እዝራኒ ተናገራ(ወረብ)</a:t>
                      </a:r>
                    </a:p>
                    <a:p>
                      <a:pPr algn="ctr"/>
                      <a:r>
                        <a:rPr lang="am-ET" sz="5400" b="0" i="0" u="non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እዝራኒ ተናገራ /2/</a:t>
                      </a:r>
                    </a:p>
                    <a:p>
                      <a:pPr algn="ctr"/>
                      <a:r>
                        <a:rPr lang="am-ET" sz="5400" b="0" i="0" u="non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ተናገራ ዳዊት ዘመራ /2/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4408218"/>
                  </a:ext>
                </a:extLst>
              </a:tr>
              <a:tr h="2182091">
                <a:tc>
                  <a:txBody>
                    <a:bodyPr/>
                    <a:lstStyle/>
                    <a:p>
                      <a:pPr algn="ctr"/>
                      <a:r>
                        <a:rPr lang="en-US" sz="4000" b="1" u="sng" dirty="0" err="1"/>
                        <a:t>Ezrani</a:t>
                      </a:r>
                      <a:r>
                        <a:rPr lang="en-US" sz="4000" b="1" u="sng" dirty="0"/>
                        <a:t> </a:t>
                      </a:r>
                      <a:r>
                        <a:rPr lang="en-US" sz="4000" b="1" u="sng" dirty="0" err="1"/>
                        <a:t>tnagera</a:t>
                      </a:r>
                      <a:endParaRPr lang="en-US" sz="4000" b="1" u="sng" dirty="0"/>
                    </a:p>
                    <a:p>
                      <a:pPr algn="ctr"/>
                      <a:r>
                        <a:rPr lang="en-US" sz="4000" b="0" u="none" dirty="0" err="1"/>
                        <a:t>Ezrani</a:t>
                      </a:r>
                      <a:r>
                        <a:rPr lang="en-US" sz="4000" b="0" u="none" dirty="0"/>
                        <a:t> </a:t>
                      </a:r>
                      <a:r>
                        <a:rPr lang="en-US" sz="4000" b="0" u="none" dirty="0" err="1"/>
                        <a:t>tenagera</a:t>
                      </a:r>
                      <a:r>
                        <a:rPr lang="en-US" sz="4000" b="0" u="none" dirty="0"/>
                        <a:t> (2)</a:t>
                      </a:r>
                    </a:p>
                    <a:p>
                      <a:pPr algn="ctr"/>
                      <a:r>
                        <a:rPr lang="en-US" sz="4000" b="0" u="none" dirty="0" err="1"/>
                        <a:t>Tenagera</a:t>
                      </a:r>
                      <a:r>
                        <a:rPr lang="en-US" sz="4000" b="0" u="none" dirty="0"/>
                        <a:t> </a:t>
                      </a:r>
                      <a:r>
                        <a:rPr lang="en-US" sz="4000" b="0" u="none" dirty="0" err="1"/>
                        <a:t>dawit</a:t>
                      </a:r>
                      <a:r>
                        <a:rPr lang="en-US" sz="4000" b="0" u="none" dirty="0"/>
                        <a:t> </a:t>
                      </a:r>
                      <a:r>
                        <a:rPr lang="en-US" sz="4000" b="0" u="none" dirty="0" err="1"/>
                        <a:t>zemera</a:t>
                      </a:r>
                      <a:r>
                        <a:rPr lang="en-US" sz="4000" b="0" u="none" dirty="0"/>
                        <a:t> (2)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63967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46515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8541D3-00BB-E091-4407-0F9D5DFE78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4A1DEDA-FDB4-E950-C3E6-3E3CEA06F4FD}"/>
              </a:ext>
            </a:extLst>
          </p:cNvPr>
          <p:cNvSpPr txBox="1"/>
          <p:nvPr/>
        </p:nvSpPr>
        <p:spPr>
          <a:xfrm>
            <a:off x="2454442" y="0"/>
            <a:ext cx="7523748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m-ET" sz="3600" dirty="0"/>
              <a:t>ኣብ ፍሉይ መንበራ ጽዮነይ ኣክሱም ከቢራ ።(2)</a:t>
            </a:r>
            <a:endParaRPr lang="en-US" sz="3600" dirty="0"/>
          </a:p>
          <a:p>
            <a:r>
              <a:rPr lang="am-ET" sz="3600" dirty="0"/>
              <a:t>መንበራ መንበራ...ጽዮነይ ኣክሱም ከቢራ ።(2)</a:t>
            </a:r>
            <a:endParaRPr lang="en-US" sz="3600" dirty="0"/>
          </a:p>
          <a:p>
            <a:endParaRPr lang="en-US" sz="3600" dirty="0"/>
          </a:p>
          <a:p>
            <a:r>
              <a:rPr lang="am-ET" sz="3600" dirty="0"/>
              <a:t>እምበይትና ማርያም..ጽዮነይ ኣክሱም ከቢራ</a:t>
            </a:r>
            <a:endParaRPr lang="en-US" sz="3600" dirty="0"/>
          </a:p>
          <a:p>
            <a:r>
              <a:rPr lang="am-ET" sz="3600" dirty="0"/>
              <a:t>ድንግል ኣደ ጎይታ...</a:t>
            </a:r>
            <a:endParaRPr lang="en-US" sz="3600" dirty="0"/>
          </a:p>
          <a:p>
            <a:r>
              <a:rPr lang="am-ET" sz="3600" dirty="0"/>
              <a:t>.ኣብነት ትሕትና.....</a:t>
            </a:r>
            <a:endParaRPr lang="en-US" sz="3600" dirty="0"/>
          </a:p>
          <a:p>
            <a:r>
              <a:rPr lang="am-ET" sz="3600" dirty="0"/>
              <a:t>ትሙሉእ ህይወታ...</a:t>
            </a:r>
            <a:endParaRPr lang="en-US" sz="3600" dirty="0"/>
          </a:p>
          <a:p>
            <a:r>
              <a:rPr lang="am-ET" sz="3600" dirty="0"/>
              <a:t>ነቲ ጽሙእ ከልቢ.....</a:t>
            </a:r>
            <a:endParaRPr lang="en-US" sz="3600" dirty="0"/>
          </a:p>
          <a:p>
            <a:r>
              <a:rPr lang="am-ET" sz="3600" dirty="0"/>
              <a:t>ብወርቂ ጫማኣ....</a:t>
            </a:r>
            <a:endParaRPr lang="en-US" sz="3600" dirty="0"/>
          </a:p>
          <a:p>
            <a:r>
              <a:rPr lang="am-ET" sz="3600" dirty="0"/>
              <a:t>ትማይ ኣስተየቶ .....</a:t>
            </a:r>
            <a:endParaRPr lang="en-US" sz="3600" dirty="0"/>
          </a:p>
          <a:p>
            <a:r>
              <a:rPr lang="am-ET" sz="3600" dirty="0"/>
              <a:t>ድንግለይ ራህሪሃ....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6142982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05A7DB-ED29-7B77-1026-28F82074F5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DC4D8F0-B364-FDF5-BC3B-35065A68525F}"/>
              </a:ext>
            </a:extLst>
          </p:cNvPr>
          <p:cNvSpPr txBox="1"/>
          <p:nvPr/>
        </p:nvSpPr>
        <p:spPr>
          <a:xfrm>
            <a:off x="2454442" y="0"/>
            <a:ext cx="7523748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m-ET" sz="3600" dirty="0"/>
              <a:t>ኣብ ፍሉይ መንበራ ጽዮነይ ኣክሱም ምንባራ ።(2)</a:t>
            </a:r>
            <a:endParaRPr lang="en-US" sz="3600" dirty="0"/>
          </a:p>
          <a:p>
            <a:r>
              <a:rPr lang="am-ET" sz="3600" dirty="0"/>
              <a:t>መንበራ መንበራ...ጽዮነይ ኣክሱም ምንባራ ።(2)</a:t>
            </a:r>
            <a:endParaRPr lang="en-US" sz="3600" dirty="0"/>
          </a:p>
          <a:p>
            <a:endParaRPr lang="en-US" sz="3600" dirty="0"/>
          </a:p>
          <a:p>
            <a:r>
              <a:rPr lang="am-ET" sz="3600" dirty="0"/>
              <a:t>እምበይትና ማርያም...ጽዮነይ ኣክሱም ምንባራ</a:t>
            </a:r>
            <a:endParaRPr lang="en-US" sz="3600" dirty="0"/>
          </a:p>
          <a:p>
            <a:r>
              <a:rPr lang="am-ET" sz="3600" dirty="0"/>
              <a:t>ኣደ ናይ ፈጣሪ.....</a:t>
            </a:r>
            <a:endParaRPr lang="en-US" sz="3600" dirty="0"/>
          </a:p>
          <a:p>
            <a:r>
              <a:rPr lang="am-ET" sz="3600" dirty="0"/>
              <a:t>ነመስግነኪ ኢና....</a:t>
            </a:r>
            <a:endParaRPr lang="en-US" sz="3600" dirty="0"/>
          </a:p>
          <a:p>
            <a:r>
              <a:rPr lang="am-ET" sz="3600" dirty="0"/>
              <a:t>ብዓብዪ ክብሪ....</a:t>
            </a:r>
            <a:endParaRPr lang="en-US" sz="3600" dirty="0"/>
          </a:p>
          <a:p>
            <a:r>
              <a:rPr lang="am-ET" sz="3600" dirty="0"/>
              <a:t>ናይ ዶኪማስ ጓዳ....</a:t>
            </a:r>
            <a:endParaRPr lang="en-US" sz="3600" dirty="0"/>
          </a:p>
          <a:p>
            <a:r>
              <a:rPr lang="am-ET" sz="3600" dirty="0"/>
              <a:t>ድንግል ዝፈተሽኪ...</a:t>
            </a:r>
            <a:endParaRPr lang="en-US" sz="3600" dirty="0"/>
          </a:p>
          <a:p>
            <a:r>
              <a:rPr lang="am-ET" sz="3600" dirty="0"/>
              <a:t>ቤትና ፈትሽዮ....</a:t>
            </a:r>
            <a:endParaRPr lang="en-US" sz="3600" dirty="0"/>
          </a:p>
          <a:p>
            <a:r>
              <a:rPr lang="am-ET" sz="3600" dirty="0"/>
              <a:t>ምስ ፍቁር ወድኺ...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55016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EC2D1E-B8D3-DAF8-F3A5-43274E687A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2F433E3-D45B-C07C-4EB2-2A40AB94D4D7}"/>
              </a:ext>
            </a:extLst>
          </p:cNvPr>
          <p:cNvSpPr txBox="1"/>
          <p:nvPr/>
        </p:nvSpPr>
        <p:spPr>
          <a:xfrm>
            <a:off x="2454442" y="0"/>
            <a:ext cx="7523748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m-ET" sz="3600" dirty="0"/>
              <a:t>ኣብ ፍሉይ መንበራ ጽዮነይ ኣክሱም ምሕዳራ።(2)</a:t>
            </a:r>
            <a:endParaRPr lang="en-US" sz="3600" dirty="0"/>
          </a:p>
          <a:p>
            <a:r>
              <a:rPr lang="am-ET" sz="3600" dirty="0"/>
              <a:t>መንበራ መንበራ...ጽዮነይ ኣክሱም ምሕዳራ።(2)</a:t>
            </a:r>
            <a:endParaRPr lang="en-US" sz="3600" dirty="0"/>
          </a:p>
          <a:p>
            <a:endParaRPr lang="en-US" sz="3600" dirty="0"/>
          </a:p>
          <a:p>
            <a:r>
              <a:rPr lang="am-ET" sz="3600" dirty="0"/>
              <a:t>እምበይትና ማርያም...</a:t>
            </a:r>
            <a:r>
              <a:rPr lang="en-US" sz="3600" dirty="0"/>
              <a:t> </a:t>
            </a:r>
            <a:r>
              <a:rPr lang="am-ET" sz="3600" dirty="0"/>
              <a:t>ጽዮነይ ኣክሱም ምሕዳራ</a:t>
            </a:r>
            <a:endParaRPr lang="en-US" sz="3600" dirty="0"/>
          </a:p>
          <a:p>
            <a:r>
              <a:rPr lang="am-ET" sz="3600" dirty="0"/>
              <a:t>ድንግል ኣደ ኢየሱስ....</a:t>
            </a:r>
            <a:r>
              <a:rPr lang="en-US" sz="3600" dirty="0"/>
              <a:t> 	&gt;&gt;</a:t>
            </a:r>
          </a:p>
          <a:p>
            <a:r>
              <a:rPr lang="am-ET" sz="3600" dirty="0"/>
              <a:t>ብኣማላድነትኪ....</a:t>
            </a:r>
            <a:r>
              <a:rPr lang="en-US" sz="3600" dirty="0"/>
              <a:t>		&gt;&gt;</a:t>
            </a:r>
          </a:p>
          <a:p>
            <a:r>
              <a:rPr lang="am-ET" sz="3600" dirty="0"/>
              <a:t>ኩሉ ዝኣመነ....</a:t>
            </a:r>
            <a:r>
              <a:rPr lang="en-US" sz="3600" dirty="0"/>
              <a:t>		&gt;&gt;</a:t>
            </a:r>
          </a:p>
          <a:p>
            <a:r>
              <a:rPr lang="am-ET" sz="3600" dirty="0"/>
              <a:t>ናብ ገዛኺ መጽዩ...</a:t>
            </a:r>
            <a:r>
              <a:rPr lang="en-US" sz="3600" dirty="0"/>
              <a:t>		&gt;&gt;</a:t>
            </a:r>
          </a:p>
          <a:p>
            <a:r>
              <a:rPr lang="am-ET" sz="3600" dirty="0"/>
              <a:t>ንዝተማሕጸነ...</a:t>
            </a:r>
            <a:r>
              <a:rPr lang="en-US" sz="3600" dirty="0"/>
              <a:t>		&gt;&gt;</a:t>
            </a:r>
          </a:p>
          <a:p>
            <a:r>
              <a:rPr lang="am-ET" sz="3600" dirty="0"/>
              <a:t>ኩሉ ረኺቡዎ....</a:t>
            </a:r>
            <a:r>
              <a:rPr lang="en-US" sz="3600" dirty="0"/>
              <a:t>		&gt;&gt;</a:t>
            </a:r>
          </a:p>
          <a:p>
            <a:r>
              <a:rPr lang="am-ET" sz="3600" dirty="0"/>
              <a:t>ስምኪ እናመስገነ....</a:t>
            </a:r>
            <a:r>
              <a:rPr lang="en-US" sz="3600" dirty="0"/>
              <a:t>	&gt;&gt;</a:t>
            </a:r>
          </a:p>
        </p:txBody>
      </p:sp>
    </p:spTree>
    <p:extLst>
      <p:ext uri="{BB962C8B-B14F-4D97-AF65-F5344CB8AC3E}">
        <p14:creationId xmlns:p14="http://schemas.microsoft.com/office/powerpoint/2010/main" val="28376387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4C6EF8-5D5A-572A-89C1-9993B5F42D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FC82AFE-73F8-1088-E1D2-5B5243B465CD}"/>
              </a:ext>
            </a:extLst>
          </p:cNvPr>
          <p:cNvSpPr txBox="1"/>
          <p:nvPr/>
        </p:nvSpPr>
        <p:spPr>
          <a:xfrm>
            <a:off x="2536085" y="2139043"/>
            <a:ext cx="75237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m-ET" sz="3600" dirty="0"/>
              <a:t>ኣብ ፍሉይ መንበራ ጽዮነይ ኣክሱም ምሕዳራ(2)</a:t>
            </a:r>
            <a:endParaRPr lang="en-US" sz="3600" dirty="0"/>
          </a:p>
          <a:p>
            <a:r>
              <a:rPr lang="am-ET" sz="3600" dirty="0"/>
              <a:t>ኣብ ፍሉይ መንበራ ጽዮነይ ኣክሱም ከቢራ(2)</a:t>
            </a:r>
            <a:endParaRPr lang="en-US" sz="3600" dirty="0"/>
          </a:p>
          <a:p>
            <a:r>
              <a:rPr lang="am-ET" sz="3600" dirty="0"/>
              <a:t>ኣብ ፍሉይ መንበራ ጽዮነይ ኣክሱም ምንባራ(2)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7685710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68B404-C5B3-BDDC-3658-E7A4509F72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BA1E3DF-5DD2-D334-CA21-1E3883FB0C52}"/>
              </a:ext>
            </a:extLst>
          </p:cNvPr>
          <p:cNvSpPr txBox="1"/>
          <p:nvPr/>
        </p:nvSpPr>
        <p:spPr>
          <a:xfrm>
            <a:off x="919554" y="773782"/>
            <a:ext cx="8485701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m-ET" sz="5400" b="1" u="sng" dirty="0">
                <a:solidFill>
                  <a:srgbClr val="0070C0"/>
                </a:solidFill>
              </a:rPr>
              <a:t>ገና ክንዝምር ኢና</a:t>
            </a:r>
            <a:endParaRPr lang="en-US" sz="5400" b="1" u="sng" dirty="0">
              <a:solidFill>
                <a:srgbClr val="0070C0"/>
              </a:solidFill>
            </a:endParaRPr>
          </a:p>
          <a:p>
            <a:r>
              <a:rPr lang="am-ET" sz="5400" dirty="0"/>
              <a:t>ገና ክንዝምር ኢና</a:t>
            </a:r>
            <a:endParaRPr lang="en-US" sz="5400" dirty="0"/>
          </a:p>
          <a:p>
            <a:r>
              <a:rPr lang="am-ET" sz="5400" dirty="0"/>
              <a:t>ከምቶም መላእኽቲ ብርሃን ለቢስና</a:t>
            </a:r>
            <a:endParaRPr lang="en-US" sz="5400" dirty="0"/>
          </a:p>
          <a:p>
            <a:r>
              <a:rPr lang="am-ET" sz="5400" dirty="0"/>
              <a:t>ገና ክንዝምር ኢና</a:t>
            </a:r>
            <a:endParaRPr lang="en-US" sz="5400" dirty="0"/>
          </a:p>
          <a:p>
            <a:endParaRPr lang="en-US" sz="5400" dirty="0"/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6366285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FD5DA0-D2AE-EA35-EF6F-CED0B6B1DC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892C0A9-C92E-DED2-1B0C-355001A2CCB9}"/>
              </a:ext>
            </a:extLst>
          </p:cNvPr>
          <p:cNvSpPr txBox="1"/>
          <p:nvPr/>
        </p:nvSpPr>
        <p:spPr>
          <a:xfrm>
            <a:off x="1164485" y="832758"/>
            <a:ext cx="88286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m-ET" sz="5400" dirty="0"/>
              <a:t>ወላዲተ ኣምላክ ቅድሚት ኣቐዲምና</a:t>
            </a:r>
            <a:endParaRPr lang="en-US" sz="5400" dirty="0"/>
          </a:p>
          <a:p>
            <a:r>
              <a:rPr lang="am-ET" sz="5400" dirty="0"/>
              <a:t>ብዳዊት በገና መሰንቆ ዓጂብና</a:t>
            </a:r>
            <a:endParaRPr lang="en-US" sz="5400" dirty="0"/>
          </a:p>
          <a:p>
            <a:r>
              <a:rPr lang="am-ET" sz="5400" dirty="0"/>
              <a:t>ንስላሴ ክብሪ ክንዝምር ኢና</a:t>
            </a:r>
            <a:endParaRPr lang="en-US" sz="5400" dirty="0"/>
          </a:p>
          <a:p>
            <a:r>
              <a:rPr lang="am-ET" sz="5400" dirty="0"/>
              <a:t>ገና ክንዝምር ኢና</a:t>
            </a:r>
            <a:endParaRPr lang="en-US" sz="5400" dirty="0"/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466053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A6D4B8-8E0F-0CCF-603A-820D58998F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0BC714-C7C6-E452-0346-AD2F6F3B7A5E}"/>
              </a:ext>
            </a:extLst>
          </p:cNvPr>
          <p:cNvSpPr txBox="1"/>
          <p:nvPr/>
        </p:nvSpPr>
        <p:spPr>
          <a:xfrm>
            <a:off x="1327770" y="408215"/>
            <a:ext cx="993894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5400" dirty="0"/>
          </a:p>
          <a:p>
            <a:r>
              <a:rPr lang="am-ET" sz="5400" dirty="0"/>
              <a:t>ምስቶም ዝሰልጠኑ ብዋሕዚ ምስጋና</a:t>
            </a:r>
            <a:endParaRPr lang="en-US" sz="5400" dirty="0"/>
          </a:p>
          <a:p>
            <a:r>
              <a:rPr lang="am-ET" sz="5400" dirty="0"/>
              <a:t>ንልቢ ዝምስጥ መዝሙር ናዘመርና</a:t>
            </a:r>
            <a:endParaRPr lang="en-US" sz="5400" dirty="0"/>
          </a:p>
          <a:p>
            <a:r>
              <a:rPr lang="am-ET" sz="5400" dirty="0"/>
              <a:t>ክፍልፍል ዩ ኣይቐርን  ካብ ናትና ልቦና</a:t>
            </a:r>
            <a:endParaRPr lang="en-US" sz="5400" dirty="0"/>
          </a:p>
          <a:p>
            <a:r>
              <a:rPr lang="am-ET" sz="5400" dirty="0"/>
              <a:t>ገና ክንዝምር ኢና </a:t>
            </a:r>
            <a:endParaRPr lang="en-US" sz="5400" dirty="0"/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3153165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54D758-E868-0D15-93AB-F70B723C00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5248AA3-07AA-FBDD-16A4-6B464F175349}"/>
              </a:ext>
            </a:extLst>
          </p:cNvPr>
          <p:cNvSpPr txBox="1"/>
          <p:nvPr/>
        </p:nvSpPr>
        <p:spPr>
          <a:xfrm>
            <a:off x="984869" y="522515"/>
            <a:ext cx="910618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600" dirty="0"/>
          </a:p>
          <a:p>
            <a:r>
              <a:rPr lang="am-ET" sz="5400" dirty="0"/>
              <a:t>ብትዕቢት ዘይኮነስ ብፍፁም ትሕትና</a:t>
            </a:r>
            <a:endParaRPr lang="en-US" sz="5400" dirty="0"/>
          </a:p>
          <a:p>
            <a:r>
              <a:rPr lang="am-ET" sz="5400" dirty="0"/>
              <a:t>ብፍሉይ ተመስጦ ብፍቕሪ ልቦና</a:t>
            </a:r>
            <a:endParaRPr lang="en-US" sz="5400" dirty="0"/>
          </a:p>
          <a:p>
            <a:r>
              <a:rPr lang="am-ET" sz="5400" dirty="0"/>
              <a:t>ስራሕና ክኾን ዩ ንኣምላኽ ምስጋና</a:t>
            </a:r>
            <a:endParaRPr lang="en-US" sz="5400" dirty="0"/>
          </a:p>
          <a:p>
            <a:r>
              <a:rPr lang="am-ET" sz="5400" dirty="0"/>
              <a:t>ገና ክንዝምር ኢና</a:t>
            </a:r>
            <a:endParaRPr lang="en-US" sz="5400" dirty="0"/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0956783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A48A40-9381-CC32-A3F0-D2CB65780B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1BB79F-706E-6310-6532-93E7971D348C}"/>
              </a:ext>
            </a:extLst>
          </p:cNvPr>
          <p:cNvSpPr txBox="1"/>
          <p:nvPr/>
        </p:nvSpPr>
        <p:spPr>
          <a:xfrm>
            <a:off x="996043" y="293915"/>
            <a:ext cx="901480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5400" dirty="0"/>
          </a:p>
          <a:p>
            <a:r>
              <a:rPr lang="am-ET" sz="5400" dirty="0"/>
              <a:t>ዳዊት ብተመስጦ ዕርቃኑ ተኾነ</a:t>
            </a:r>
            <a:endParaRPr lang="en-US" sz="5400" dirty="0"/>
          </a:p>
          <a:p>
            <a:r>
              <a:rPr lang="am-ET" sz="5400" dirty="0"/>
              <a:t>ሜልኮል ተስሓቐት ዳዊት ና ኣመስገነ</a:t>
            </a:r>
            <a:endParaRPr lang="en-US" sz="5400" dirty="0"/>
          </a:p>
          <a:p>
            <a:r>
              <a:rPr lang="am-ET" sz="5400" dirty="0"/>
              <a:t>ኣምላኽ ተፈትይዎ ምስጋንኡ ደልዩ</a:t>
            </a:r>
            <a:endParaRPr lang="en-US" sz="5400" dirty="0"/>
          </a:p>
          <a:p>
            <a:r>
              <a:rPr lang="am-ET" sz="5400" dirty="0"/>
              <a:t>ብታሕጓስ ከይዝምር ዝኸልከሎ መን ዩ</a:t>
            </a:r>
            <a:endParaRPr lang="en-US" sz="5400" dirty="0"/>
          </a:p>
          <a:p>
            <a:r>
              <a:rPr lang="am-ET" sz="5400" dirty="0"/>
              <a:t>ገና ክንዝምር ኢና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768849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72022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2E6F004-F332-EE0D-1FD5-22E3BD3A78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2560465"/>
              </p:ext>
            </p:extLst>
          </p:nvPr>
        </p:nvGraphicFramePr>
        <p:xfrm>
          <a:off x="0" y="373688"/>
          <a:ext cx="12192000" cy="61106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3463554695"/>
                    </a:ext>
                  </a:extLst>
                </a:gridCol>
              </a:tblGrid>
              <a:tr h="3928533">
                <a:tc>
                  <a:txBody>
                    <a:bodyPr/>
                    <a:lstStyle/>
                    <a:p>
                      <a:pPr algn="ctr"/>
                      <a:r>
                        <a:rPr lang="am-ET" sz="5400" b="1" i="0" u="sng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ጽላት ዘሙሴ</a:t>
                      </a:r>
                    </a:p>
                    <a:p>
                      <a:pPr algn="ctr"/>
                      <a:r>
                        <a:rPr lang="am-ET" sz="5400" b="0" i="0" u="non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ጽላት ዘሙሴ /፫ /፪/</a:t>
                      </a:r>
                    </a:p>
                    <a:p>
                      <a:pPr algn="ctr"/>
                      <a:r>
                        <a:rPr lang="am-ET" sz="5400" b="0" i="0" u="non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ጸናጽል ዘአሮን ካህን/፪/</a:t>
                      </a:r>
                      <a:endParaRPr lang="en-US" sz="5400" b="0" i="0" u="non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4408218"/>
                  </a:ext>
                </a:extLst>
              </a:tr>
              <a:tr h="2182091">
                <a:tc>
                  <a:txBody>
                    <a:bodyPr/>
                    <a:lstStyle/>
                    <a:p>
                      <a:pPr algn="ctr"/>
                      <a:r>
                        <a:rPr lang="en-US" sz="4000" b="1" u="sng" dirty="0" err="1"/>
                        <a:t>Tselate</a:t>
                      </a:r>
                      <a:r>
                        <a:rPr lang="en-US" sz="4000" b="1" u="sng" dirty="0"/>
                        <a:t> </a:t>
                      </a:r>
                      <a:r>
                        <a:rPr lang="en-US" sz="4000" b="1" u="sng" dirty="0" err="1"/>
                        <a:t>zemuse</a:t>
                      </a:r>
                      <a:endParaRPr lang="en-US" sz="4000" b="1" u="sng" dirty="0"/>
                    </a:p>
                    <a:p>
                      <a:pPr algn="ctr"/>
                      <a:r>
                        <a:rPr lang="en-US" sz="4000" b="0" u="none" dirty="0" err="1"/>
                        <a:t>Tselate</a:t>
                      </a:r>
                      <a:r>
                        <a:rPr lang="en-US" sz="4000" b="0" u="none" dirty="0"/>
                        <a:t> </a:t>
                      </a:r>
                      <a:r>
                        <a:rPr lang="en-US" sz="4000" b="0" u="none" dirty="0" err="1"/>
                        <a:t>zemuse</a:t>
                      </a:r>
                      <a:r>
                        <a:rPr lang="en-US" sz="4000" b="0" u="none" dirty="0"/>
                        <a:t> (3) (2)</a:t>
                      </a:r>
                    </a:p>
                    <a:p>
                      <a:pPr algn="ctr"/>
                      <a:r>
                        <a:rPr lang="en-US" sz="4000" b="0" u="none" dirty="0" err="1"/>
                        <a:t>Tsnatsele</a:t>
                      </a:r>
                      <a:r>
                        <a:rPr lang="en-US" sz="4000" b="0" u="none" dirty="0"/>
                        <a:t> </a:t>
                      </a:r>
                      <a:r>
                        <a:rPr lang="en-US" sz="4000" b="0" u="none" dirty="0" err="1"/>
                        <a:t>zearone</a:t>
                      </a:r>
                      <a:r>
                        <a:rPr lang="en-US" sz="4000" b="0" u="none" dirty="0"/>
                        <a:t> </a:t>
                      </a:r>
                      <a:r>
                        <a:rPr lang="en-US" sz="4000" b="0" u="none" dirty="0" err="1"/>
                        <a:t>kahene</a:t>
                      </a:r>
                      <a:r>
                        <a:rPr lang="en-US" sz="4000" b="0" u="none" dirty="0"/>
                        <a:t> (2)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63967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74012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2E6F004-F332-EE0D-1FD5-22E3BD3A78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3975319"/>
              </p:ext>
            </p:extLst>
          </p:nvPr>
        </p:nvGraphicFramePr>
        <p:xfrm>
          <a:off x="0" y="373688"/>
          <a:ext cx="12192000" cy="61106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3463554695"/>
                    </a:ext>
                  </a:extLst>
                </a:gridCol>
              </a:tblGrid>
              <a:tr h="3928533">
                <a:tc>
                  <a:txBody>
                    <a:bodyPr/>
                    <a:lstStyle/>
                    <a:p>
                      <a:pPr algn="ctr"/>
                      <a:r>
                        <a:rPr lang="am-ET" sz="5400" b="1" i="0" u="sng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ተመጠወ</a:t>
                      </a:r>
                    </a:p>
                    <a:p>
                      <a:pPr algn="ctr"/>
                      <a:r>
                        <a:rPr lang="am-ET" sz="5400" b="0" i="0" u="non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ዓሥሮነ ነቃላተ (፫) </a:t>
                      </a:r>
                    </a:p>
                    <a:p>
                      <a:pPr algn="ctr"/>
                      <a:r>
                        <a:rPr lang="am-ET" sz="5400" b="0" i="0" u="non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ተመጠወ (፬) ሙሴ</a:t>
                      </a:r>
                      <a:r>
                        <a:rPr lang="en-US" sz="5400" b="0" i="0" u="non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am-ET" sz="5400" b="0" i="0" u="non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/፪/</a:t>
                      </a:r>
                      <a:r>
                        <a:rPr lang="en-US" sz="5400" b="0" i="0" u="non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am-ET" sz="5400" b="0" i="0" u="non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እህ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4408218"/>
                  </a:ext>
                </a:extLst>
              </a:tr>
              <a:tr h="2182091">
                <a:tc>
                  <a:txBody>
                    <a:bodyPr/>
                    <a:lstStyle/>
                    <a:p>
                      <a:pPr algn="ctr"/>
                      <a:r>
                        <a:rPr lang="en-US" sz="4000" b="1" u="sng" dirty="0" err="1"/>
                        <a:t>temeTawe</a:t>
                      </a:r>
                      <a:endParaRPr lang="en-US" sz="4000" b="1" u="sng" dirty="0"/>
                    </a:p>
                    <a:p>
                      <a:pPr algn="ctr"/>
                      <a:r>
                        <a:rPr lang="en-US" sz="4000" b="0" u="none" dirty="0" err="1"/>
                        <a:t>Asarone</a:t>
                      </a:r>
                      <a:r>
                        <a:rPr lang="en-US" sz="4000" b="0" u="none" dirty="0"/>
                        <a:t> </a:t>
                      </a:r>
                      <a:r>
                        <a:rPr lang="en-US" sz="4000" b="0" u="none" dirty="0" err="1"/>
                        <a:t>nekalate</a:t>
                      </a:r>
                      <a:r>
                        <a:rPr lang="en-US" sz="4000" b="0" u="none" dirty="0"/>
                        <a:t> (3)</a:t>
                      </a:r>
                    </a:p>
                    <a:p>
                      <a:pPr algn="ctr"/>
                      <a:r>
                        <a:rPr lang="en-US" sz="4000" b="0" u="none" dirty="0" err="1"/>
                        <a:t>temeTawe</a:t>
                      </a:r>
                      <a:r>
                        <a:rPr lang="en-US" sz="4000" b="0" u="none" dirty="0"/>
                        <a:t> (4) muse (2) </a:t>
                      </a:r>
                      <a:r>
                        <a:rPr lang="en-US" sz="4000" b="0" u="none" dirty="0" err="1"/>
                        <a:t>ehe</a:t>
                      </a:r>
                      <a:endParaRPr lang="en-US" sz="40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63967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73531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2E6F004-F332-EE0D-1FD5-22E3BD3A78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9429786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3463554695"/>
                    </a:ext>
                  </a:extLst>
                </a:gridCol>
              </a:tblGrid>
              <a:tr h="4246927">
                <a:tc>
                  <a:txBody>
                    <a:bodyPr/>
                    <a:lstStyle/>
                    <a:p>
                      <a:pPr algn="ctr"/>
                      <a:r>
                        <a:rPr lang="am-ET" sz="6600" b="1" i="0" u="sng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ታቦት በውስቴታ</a:t>
                      </a:r>
                    </a:p>
                    <a:p>
                      <a:pPr algn="ctr"/>
                      <a:r>
                        <a:rPr lang="am-ET" sz="6600" b="0" i="0" u="non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ታቦት በውስቴታ ኦሪት በውስቴታ /፪/</a:t>
                      </a:r>
                    </a:p>
                    <a:p>
                      <a:pPr algn="ctr"/>
                      <a:r>
                        <a:rPr lang="am-ET" sz="6600" b="0" i="0" u="non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ውቱረ ይከድንዋ በወርቅ (፪)ይከደንዋ /፬/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4408218"/>
                  </a:ext>
                </a:extLst>
              </a:tr>
              <a:tr h="2611073">
                <a:tc>
                  <a:txBody>
                    <a:bodyPr/>
                    <a:lstStyle/>
                    <a:p>
                      <a:pPr algn="ctr"/>
                      <a:r>
                        <a:rPr lang="en-US" sz="4000" b="1" u="sng" dirty="0" err="1"/>
                        <a:t>Tabote</a:t>
                      </a:r>
                      <a:r>
                        <a:rPr lang="en-US" sz="4000" b="1" u="sng" dirty="0"/>
                        <a:t> </a:t>
                      </a:r>
                      <a:r>
                        <a:rPr lang="en-US" sz="4000" b="1" u="sng" dirty="0" err="1"/>
                        <a:t>bewustayta</a:t>
                      </a:r>
                      <a:endParaRPr lang="en-US" sz="4000" b="1" u="sng" dirty="0"/>
                    </a:p>
                    <a:p>
                      <a:pPr algn="ctr"/>
                      <a:r>
                        <a:rPr lang="en-US" sz="4000" b="0" i="0" u="none" dirty="0" err="1"/>
                        <a:t>Tabote</a:t>
                      </a:r>
                      <a:r>
                        <a:rPr lang="en-US" sz="4000" b="0" i="0" u="none" dirty="0"/>
                        <a:t> </a:t>
                      </a:r>
                      <a:r>
                        <a:rPr lang="en-US" sz="4000" b="0" i="0" u="none" dirty="0" err="1"/>
                        <a:t>bewustayta</a:t>
                      </a:r>
                      <a:r>
                        <a:rPr lang="en-US" sz="4000" b="0" i="0" u="none" dirty="0"/>
                        <a:t> </a:t>
                      </a:r>
                      <a:r>
                        <a:rPr lang="en-US" sz="4000" b="0" i="0" u="none" dirty="0" err="1"/>
                        <a:t>arate</a:t>
                      </a:r>
                      <a:r>
                        <a:rPr lang="en-US" sz="4000" b="0" i="0" u="none" dirty="0"/>
                        <a:t> </a:t>
                      </a:r>
                      <a:r>
                        <a:rPr lang="en-US" sz="4000" b="0" i="0" u="none" dirty="0" err="1"/>
                        <a:t>bewustayta</a:t>
                      </a:r>
                      <a:r>
                        <a:rPr lang="en-US" sz="4000" b="0" i="0" u="none" dirty="0"/>
                        <a:t> (2)</a:t>
                      </a:r>
                    </a:p>
                    <a:p>
                      <a:pPr algn="ctr"/>
                      <a:r>
                        <a:rPr lang="en-US" sz="4000" b="0" i="0" u="none" dirty="0" err="1"/>
                        <a:t>Wuture</a:t>
                      </a:r>
                      <a:r>
                        <a:rPr lang="en-US" sz="4000" b="0" i="0" u="none" dirty="0"/>
                        <a:t> </a:t>
                      </a:r>
                      <a:r>
                        <a:rPr lang="en-US" sz="4000" b="0" i="0" u="none" dirty="0" err="1"/>
                        <a:t>yekednwa</a:t>
                      </a:r>
                      <a:r>
                        <a:rPr lang="en-US" sz="4000" b="0" i="0" u="none" dirty="0"/>
                        <a:t> </a:t>
                      </a:r>
                      <a:r>
                        <a:rPr lang="en-US" sz="4000" b="0" i="0" u="none" dirty="0" err="1"/>
                        <a:t>bewrke</a:t>
                      </a:r>
                      <a:r>
                        <a:rPr lang="en-US" sz="4000" b="0" i="0" u="none" dirty="0"/>
                        <a:t> (2) </a:t>
                      </a:r>
                      <a:r>
                        <a:rPr lang="en-US" sz="4000" b="0" i="0" u="none" dirty="0" err="1"/>
                        <a:t>yekednewa</a:t>
                      </a:r>
                      <a:r>
                        <a:rPr lang="en-US" sz="4000" b="0" i="0" u="none" dirty="0"/>
                        <a:t> (4)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63967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28694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2E6F004-F332-EE0D-1FD5-22E3BD3A78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6077325"/>
              </p:ext>
            </p:extLst>
          </p:nvPr>
        </p:nvGraphicFramePr>
        <p:xfrm>
          <a:off x="0" y="0"/>
          <a:ext cx="12192000" cy="579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34635546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am-ET" sz="6000" b="1" i="0" u="sng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ታቦተ ሕጉ</a:t>
                      </a:r>
                    </a:p>
                    <a:p>
                      <a:pPr algn="ctr"/>
                      <a:r>
                        <a:rPr lang="am-ET" sz="6000" b="0" i="0" u="non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ታቦተ ሕጉ ለእግዚአብሔር /፪/</a:t>
                      </a:r>
                    </a:p>
                    <a:p>
                      <a:pPr algn="ctr"/>
                      <a:r>
                        <a:rPr lang="am-ET" sz="6000" b="0" i="0" u="non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በካህናት ሕፅርት /፪/ ታቦተ ሕጉ /፪/ </a:t>
                      </a:r>
                    </a:p>
                    <a:p>
                      <a:pPr algn="ctr"/>
                      <a:endParaRPr lang="am-ET" sz="6000" b="0" i="0" u="non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  <a:p>
                      <a:pPr algn="ctr"/>
                      <a:r>
                        <a:rPr lang="en-US" sz="4800" b="1" i="0" u="sng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Tabote</a:t>
                      </a:r>
                      <a:r>
                        <a:rPr lang="en-US" sz="4800" b="1" i="0" u="sng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</a:t>
                      </a:r>
                      <a:r>
                        <a:rPr lang="en-US" sz="4800" b="1" i="0" u="sng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hegu</a:t>
                      </a:r>
                      <a:endParaRPr lang="am-ET" sz="4800" b="1" i="0" u="sng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4408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 b="0" u="none" dirty="0" err="1"/>
                        <a:t>Tabote</a:t>
                      </a:r>
                      <a:r>
                        <a:rPr lang="en-US" sz="4000" b="0" u="none" dirty="0"/>
                        <a:t> </a:t>
                      </a:r>
                      <a:r>
                        <a:rPr lang="en-US" sz="4000" b="0" u="none" dirty="0" err="1"/>
                        <a:t>hegu</a:t>
                      </a:r>
                      <a:r>
                        <a:rPr lang="en-US" sz="4000" b="0" u="none" dirty="0"/>
                        <a:t> </a:t>
                      </a:r>
                      <a:r>
                        <a:rPr lang="en-US" sz="4000" b="0" u="none" dirty="0" err="1"/>
                        <a:t>legziabeger</a:t>
                      </a:r>
                      <a:r>
                        <a:rPr lang="en-US" sz="4000" b="0" u="none" dirty="0"/>
                        <a:t> (2)</a:t>
                      </a:r>
                    </a:p>
                    <a:p>
                      <a:pPr algn="ctr"/>
                      <a:r>
                        <a:rPr lang="en-US" sz="4000" b="0" u="none" dirty="0" err="1"/>
                        <a:t>Bekahenate</a:t>
                      </a:r>
                      <a:r>
                        <a:rPr lang="en-US" sz="4000" b="0" u="none" dirty="0"/>
                        <a:t> </a:t>
                      </a:r>
                      <a:r>
                        <a:rPr lang="en-US" sz="4000" b="0" u="none" dirty="0" err="1"/>
                        <a:t>hetserete</a:t>
                      </a:r>
                      <a:r>
                        <a:rPr lang="en-US" sz="4000" b="0" u="none" dirty="0"/>
                        <a:t> (2) </a:t>
                      </a:r>
                      <a:r>
                        <a:rPr lang="en-US" sz="4000" b="0" u="none" dirty="0" err="1"/>
                        <a:t>tabote</a:t>
                      </a:r>
                      <a:r>
                        <a:rPr lang="en-US" sz="4000" b="0" u="none" dirty="0"/>
                        <a:t> </a:t>
                      </a:r>
                      <a:r>
                        <a:rPr lang="en-US" sz="4000" b="0" u="none" dirty="0" err="1"/>
                        <a:t>hegu</a:t>
                      </a:r>
                      <a:r>
                        <a:rPr lang="en-US" sz="4000" b="0" u="none" dirty="0"/>
                        <a:t> (2)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63967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87490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2E6F004-F332-EE0D-1FD5-22E3BD3A78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2763765"/>
              </p:ext>
            </p:extLst>
          </p:nvPr>
        </p:nvGraphicFramePr>
        <p:xfrm>
          <a:off x="0" y="0"/>
          <a:ext cx="12192000" cy="555394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3463554695"/>
                    </a:ext>
                  </a:extLst>
                </a:gridCol>
              </a:tblGrid>
              <a:tr h="3371850">
                <a:tc>
                  <a:txBody>
                    <a:bodyPr/>
                    <a:lstStyle/>
                    <a:p>
                      <a:pPr algn="ctr"/>
                      <a:r>
                        <a:rPr lang="am-ET" sz="6600" b="1" i="0" u="sng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ጽላተ ሙሴ</a:t>
                      </a:r>
                    </a:p>
                    <a:p>
                      <a:pPr algn="ctr"/>
                      <a:r>
                        <a:rPr lang="am-ET" sz="6600" b="0" i="0" u="non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ጽላተ ሙሴ እጸጳጦስ ዘሲና(፪)</a:t>
                      </a:r>
                    </a:p>
                    <a:p>
                      <a:pPr algn="ctr"/>
                      <a:r>
                        <a:rPr lang="am-ET" sz="6600" b="0" i="0" u="non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ጸናጽል(፭) ለኣሮን ካህን(፪</a:t>
                      </a:r>
                      <a:r>
                        <a:rPr lang="en-US" sz="6600" b="0" i="0" u="non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4408218"/>
                  </a:ext>
                </a:extLst>
              </a:tr>
              <a:tr h="2182091">
                <a:tc>
                  <a:txBody>
                    <a:bodyPr/>
                    <a:lstStyle/>
                    <a:p>
                      <a:pPr algn="ctr"/>
                      <a:r>
                        <a:rPr lang="en-US" sz="4000" b="1" u="sng" dirty="0" err="1"/>
                        <a:t>Tselate</a:t>
                      </a:r>
                      <a:r>
                        <a:rPr lang="en-US" sz="4000" b="1" u="sng" dirty="0"/>
                        <a:t> muse</a:t>
                      </a:r>
                    </a:p>
                    <a:p>
                      <a:pPr algn="ctr"/>
                      <a:r>
                        <a:rPr lang="en-US" sz="4000" b="0" u="none" dirty="0" err="1"/>
                        <a:t>Tselate</a:t>
                      </a:r>
                      <a:r>
                        <a:rPr lang="en-US" sz="4000" b="0" u="none" dirty="0"/>
                        <a:t> muse </a:t>
                      </a:r>
                      <a:r>
                        <a:rPr lang="en-US" sz="4000" b="0" u="none" dirty="0" err="1"/>
                        <a:t>itspaTose</a:t>
                      </a:r>
                      <a:r>
                        <a:rPr lang="en-US" sz="4000" b="0" u="none" dirty="0"/>
                        <a:t> </a:t>
                      </a:r>
                      <a:r>
                        <a:rPr lang="en-US" sz="4000" b="0" u="none" dirty="0" err="1"/>
                        <a:t>zesina</a:t>
                      </a:r>
                      <a:r>
                        <a:rPr lang="en-US" sz="4000" b="0" u="none" dirty="0"/>
                        <a:t> (2)</a:t>
                      </a:r>
                    </a:p>
                    <a:p>
                      <a:pPr algn="ctr"/>
                      <a:r>
                        <a:rPr lang="en-US" sz="4000" b="0" u="none" dirty="0" err="1"/>
                        <a:t>Tsnatsele</a:t>
                      </a:r>
                      <a:r>
                        <a:rPr lang="en-US" sz="4000" b="0" u="none" dirty="0"/>
                        <a:t> (5) </a:t>
                      </a:r>
                      <a:r>
                        <a:rPr lang="en-US" sz="4000" b="0" u="none" dirty="0" err="1"/>
                        <a:t>learone</a:t>
                      </a:r>
                      <a:r>
                        <a:rPr lang="en-US" sz="4000" b="0" u="none" dirty="0"/>
                        <a:t> </a:t>
                      </a:r>
                      <a:r>
                        <a:rPr lang="en-US" sz="4000" b="0" u="none" dirty="0" err="1"/>
                        <a:t>kahene</a:t>
                      </a:r>
                      <a:r>
                        <a:rPr lang="en-US" sz="4000" b="0" u="none" dirty="0"/>
                        <a:t> (2)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63967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11964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2E6F004-F332-EE0D-1FD5-22E3BD3A78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637441"/>
              </p:ext>
            </p:extLst>
          </p:nvPr>
        </p:nvGraphicFramePr>
        <p:xfrm>
          <a:off x="0" y="0"/>
          <a:ext cx="12192000" cy="591206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3463554695"/>
                    </a:ext>
                  </a:extLst>
                </a:gridCol>
              </a:tblGrid>
              <a:tr h="3429000">
                <a:tc>
                  <a:txBody>
                    <a:bodyPr/>
                    <a:lstStyle/>
                    <a:p>
                      <a:pPr algn="ctr"/>
                      <a:r>
                        <a:rPr lang="am-ET" sz="6600" b="1" i="0" u="sng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እዝራኒ ተናገራ</a:t>
                      </a:r>
                    </a:p>
                    <a:p>
                      <a:pPr algn="ctr"/>
                      <a:r>
                        <a:rPr lang="am-ET" sz="6600" b="0" i="0" u="none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እዝራኒ ተናገራ </a:t>
                      </a:r>
                      <a:r>
                        <a:rPr lang="en-US" sz="4800" b="0" i="0" u="none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(2)</a:t>
                      </a:r>
                      <a:endParaRPr lang="am-ET" sz="6600" b="0" i="0" u="none" dirty="0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</a:endParaRPr>
                    </a:p>
                    <a:p>
                      <a:pPr algn="ctr"/>
                      <a:r>
                        <a:rPr lang="am-ET" sz="6600" b="0" i="0" u="none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ተናገራ ዳዊት ዘመራ</a:t>
                      </a:r>
                      <a:r>
                        <a:rPr lang="en-US" sz="6600" b="0" i="0" u="none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 </a:t>
                      </a:r>
                      <a:r>
                        <a:rPr lang="en-US" sz="4800" b="0" i="0" u="none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(2)</a:t>
                      </a:r>
                      <a:endParaRPr lang="am-ET" sz="4400" b="0" i="0" u="none" dirty="0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4408218"/>
                  </a:ext>
                </a:extLst>
              </a:tr>
              <a:tr h="2483069">
                <a:tc>
                  <a:txBody>
                    <a:bodyPr/>
                    <a:lstStyle/>
                    <a:p>
                      <a:pPr algn="ctr"/>
                      <a:r>
                        <a:rPr lang="en-US" sz="4000" b="1" u="sng" dirty="0" err="1"/>
                        <a:t>Ezrani</a:t>
                      </a:r>
                      <a:r>
                        <a:rPr lang="en-US" sz="4000" b="1" u="sng" dirty="0"/>
                        <a:t> </a:t>
                      </a:r>
                      <a:r>
                        <a:rPr lang="en-US" sz="4000" b="1" u="sng" dirty="0" err="1"/>
                        <a:t>tenagra</a:t>
                      </a:r>
                      <a:endParaRPr lang="en-US" sz="4000" b="1" u="sng" dirty="0"/>
                    </a:p>
                    <a:p>
                      <a:pPr algn="ctr"/>
                      <a:r>
                        <a:rPr lang="en-US" sz="4000" b="0" u="none" dirty="0" err="1"/>
                        <a:t>Ezrani</a:t>
                      </a:r>
                      <a:r>
                        <a:rPr lang="en-US" sz="4000" b="0" u="none" dirty="0"/>
                        <a:t> </a:t>
                      </a:r>
                      <a:r>
                        <a:rPr lang="en-US" sz="4000" b="0" u="none" dirty="0" err="1"/>
                        <a:t>tnagera</a:t>
                      </a:r>
                      <a:r>
                        <a:rPr lang="en-US" sz="4000" b="0" u="none" dirty="0"/>
                        <a:t> (2)</a:t>
                      </a:r>
                    </a:p>
                    <a:p>
                      <a:pPr algn="ctr"/>
                      <a:r>
                        <a:rPr lang="en-US" sz="4000" b="0" u="none" dirty="0" err="1"/>
                        <a:t>Tnagera</a:t>
                      </a:r>
                      <a:r>
                        <a:rPr lang="en-US" sz="4000" b="0" u="none" dirty="0"/>
                        <a:t> </a:t>
                      </a:r>
                      <a:r>
                        <a:rPr lang="en-US" sz="4000" b="0" u="none" dirty="0" err="1"/>
                        <a:t>dawit</a:t>
                      </a:r>
                      <a:r>
                        <a:rPr lang="en-US" sz="4000" b="0" u="none" dirty="0"/>
                        <a:t> </a:t>
                      </a:r>
                      <a:r>
                        <a:rPr lang="en-US" sz="4000" b="0" u="none" dirty="0" err="1"/>
                        <a:t>zemera</a:t>
                      </a:r>
                      <a:r>
                        <a:rPr lang="en-US" sz="4000" b="0" u="none" dirty="0"/>
                        <a:t> (2)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63967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86126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8181</TotalTime>
  <Words>882</Words>
  <Application>Microsoft Office PowerPoint</Application>
  <PresentationFormat>Widescreen</PresentationFormat>
  <Paragraphs>189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Calibri Light</vt:lpstr>
      <vt:lpstr>Roboto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Taylor Ashby (Student)</dc:creator>
  <cp:lastModifiedBy>Mulualem Hailom</cp:lastModifiedBy>
  <cp:revision>13</cp:revision>
  <dcterms:created xsi:type="dcterms:W3CDTF">2024-08-25T03:44:41Z</dcterms:created>
  <dcterms:modified xsi:type="dcterms:W3CDTF">2024-11-30T13:32:21Z</dcterms:modified>
</cp:coreProperties>
</file>