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87" r:id="rId4"/>
    <p:sldId id="288" r:id="rId5"/>
    <p:sldId id="289" r:id="rId6"/>
    <p:sldId id="265" r:id="rId7"/>
    <p:sldId id="258" r:id="rId8"/>
    <p:sldId id="264" r:id="rId9"/>
    <p:sldId id="259" r:id="rId10"/>
    <p:sldId id="261" r:id="rId11"/>
    <p:sldId id="263" r:id="rId12"/>
    <p:sldId id="262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>
        <p:scale>
          <a:sx n="47" d="100"/>
          <a:sy n="47" d="100"/>
        </p:scale>
        <p:origin x="101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9E15-5F6F-0961-2F3D-11D8F9C5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B712-4446-A133-E6DD-3ED8C584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C3EC-AAD2-26BF-25BF-CD1C2E55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45E5-7981-9EAF-8002-CB7209A6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8FFE-614D-604A-508B-B1976AE2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3913-17FF-3847-A3F1-9DC7517E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9F30-B890-5B10-ED1C-CAE8172A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FB17-582E-2F18-CD0A-00304C72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218A-7307-984E-9CA8-C374C965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7B4A-00C7-2FE4-6EA5-FAE2321D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A43CB-832C-96CB-36BB-0EF21289E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7730-38B8-6C61-91C8-B2224433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8830-1281-6219-1236-645730A0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6E5F-0F24-D9A0-56E1-831485AC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08CF-B277-2826-538C-FB11E25D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1ACC-75C4-6B8F-BBA5-1A3B701E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B663-D192-942B-4136-74619430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704A-3AED-CC0E-48A8-79247CB4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6EEF-2CE6-F6D9-25BD-303621E3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A22B-ED99-93B9-1B9A-F248AA3C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458A-6A5C-F557-FA5A-125FABE2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6E98-CAAE-060A-EDB6-2F577339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6E3C-1569-7639-EAFE-F855EB29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2CBF-47A8-AB26-3D61-D1AAEE9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FB63-90EF-86DD-1E57-1433375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FFF-1174-A689-94A7-9EC1E751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32A8-E083-1E3A-5BF3-AE85AC95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EDB4-C3D3-754B-1E50-21BBE64C3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0FD4-E6FE-CB0A-1E32-55A2E390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4BFB-E82A-FF6C-CEDE-7CF3378B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0B09-3359-8F9F-5C53-96208589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DCF1-5004-E771-304E-172DCEB4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474D-B84E-648B-084B-F647CF09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BDDF-6248-FB63-8C72-E5A04E532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D7ECF-0461-9624-65DF-3D03F14E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F53A9-9FDF-1E87-99DF-00628B1B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5DACE-615E-27AC-5E45-236D0F63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6F9A0-CE0F-8D6C-F31E-71337CB8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F49A4-06F3-C7D3-D0B8-6108725A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E4C-B95B-644C-9409-53B734B6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F1A40-12D7-CF40-166A-FCB02CFD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1F4BB-892A-B736-E0AD-8E1A848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A7C9-CEDC-C304-8BBC-07EB4CE0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F486-980A-897E-D644-7F3274DF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9D235-0D62-BBFC-2B7D-F2992B5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69D44-B3BA-FBB7-B9A4-5CBA9B7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2CB8-58BE-073C-B5D2-5A177715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F706-641E-E1CB-5B03-7AF31EF5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818B7-5580-2102-19F7-2DE105A3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7C1FB-DC7F-FA5F-8627-7976D936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DD49-9A1B-00CE-410E-69A4C5B4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941A-1BDD-7D15-D86D-5E1646B8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6E7-AC99-23F2-0246-3C2C4E16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B8E1-843B-B977-C5FD-9376BF10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A7B9-C651-3192-36D1-5FD5BCC0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13D9F-F746-46AE-1CC9-FE697B6A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D5458-3269-03CA-2539-59F2A457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1F92-F7CA-7F88-F064-400C6FB6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69DAB-8DC5-8D30-8195-7A4D5A2D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948A-C29C-2B0F-B558-80E4A013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1EB6-4E0D-9D4C-CBDF-7E37502D4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6DAF-1496-FCCC-148A-1D4789F7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91F3-5FEF-F63C-1BD7-3D958C1C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9384"/>
              </p:ext>
            </p:extLst>
          </p:nvPr>
        </p:nvGraphicFramePr>
        <p:xfrm>
          <a:off x="0" y="373688"/>
          <a:ext cx="12192000" cy="6458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ሙሴ(ወረብ)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 እጸጳጦስ ዘሲና ዘሙሴ ጽላ(፪)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ጸናጽል እእእ ዘውስተ ልብሱ ለኣሮን ካህን ካህን ለኣሮን ካህን(፪)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Tselat</a:t>
                      </a:r>
                      <a:r>
                        <a:rPr lang="en-US" sz="4000" b="1" u="sng" dirty="0"/>
                        <a:t> muse</a:t>
                      </a:r>
                    </a:p>
                    <a:p>
                      <a:pPr algn="ctr"/>
                      <a:r>
                        <a:rPr lang="en-US" sz="4000" b="0" u="none" dirty="0" err="1"/>
                        <a:t>Tselat</a:t>
                      </a:r>
                      <a:r>
                        <a:rPr lang="en-US" sz="4000" b="0" u="none" dirty="0"/>
                        <a:t> muse </a:t>
                      </a:r>
                      <a:r>
                        <a:rPr lang="en-US" sz="4000" b="0" u="none" dirty="0" err="1"/>
                        <a:t>itsePaTose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zesina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zemuse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tsela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Tsnatsele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eee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zewust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lebesu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learon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learon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kahene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39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77325"/>
              </p:ext>
            </p:extLst>
          </p:nvPr>
        </p:nvGraphicFramePr>
        <p:xfrm>
          <a:off x="0" y="0"/>
          <a:ext cx="12192000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m-ET" sz="6000" b="1" i="0" u="sng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ታቦተ ሕጉ</a:t>
                      </a:r>
                    </a:p>
                    <a:p>
                      <a:pPr algn="ctr"/>
                      <a:r>
                        <a:rPr lang="am-ET" sz="6000" b="0" i="0" u="non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ታቦተ ሕጉ ለእግዚአብሔር /፪/</a:t>
                      </a:r>
                    </a:p>
                    <a:p>
                      <a:pPr algn="ctr"/>
                      <a:r>
                        <a:rPr lang="am-ET" sz="6000" b="0" i="0" u="non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በካህናት ሕፅርት /፪/ ታቦተ ሕጉ /፪/ </a:t>
                      </a:r>
                    </a:p>
                    <a:p>
                      <a:pPr algn="ctr"/>
                      <a:endParaRPr lang="am-ET" sz="6000" b="0" i="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/>
                      <a:r>
                        <a:rPr lang="en-US" sz="4800" b="1" i="0" u="sng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Tabote</a:t>
                      </a:r>
                      <a:r>
                        <a:rPr lang="en-US" sz="4800" b="1" i="0" u="sng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4800" b="1" i="0" u="sng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hegu</a:t>
                      </a:r>
                      <a:endParaRPr lang="am-ET" sz="4800" b="1" i="0" u="sng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err="1"/>
                        <a:t>Tabote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hegu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legziabeger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Bekahenate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hetserete</a:t>
                      </a:r>
                      <a:r>
                        <a:rPr lang="en-US" sz="4000" b="0" u="none" dirty="0"/>
                        <a:t> (2) </a:t>
                      </a:r>
                      <a:r>
                        <a:rPr lang="en-US" sz="4000" b="0" u="none" dirty="0" err="1"/>
                        <a:t>tabote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hegu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4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63765"/>
              </p:ext>
            </p:extLst>
          </p:nvPr>
        </p:nvGraphicFramePr>
        <p:xfrm>
          <a:off x="0" y="0"/>
          <a:ext cx="12192000" cy="5553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371850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 እጸጳጦስ ዘሲና(፪)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ጸናጽል(፭) ለኣሮን ካህን(፪</a:t>
                      </a:r>
                      <a:r>
                        <a:rPr lang="en-US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Tselate</a:t>
                      </a:r>
                      <a:r>
                        <a:rPr lang="en-US" sz="4000" b="1" u="sng" dirty="0"/>
                        <a:t> muse</a:t>
                      </a:r>
                    </a:p>
                    <a:p>
                      <a:pPr algn="ctr"/>
                      <a:r>
                        <a:rPr lang="en-US" sz="4000" b="0" u="none" dirty="0" err="1"/>
                        <a:t>Tselate</a:t>
                      </a:r>
                      <a:r>
                        <a:rPr lang="en-US" sz="4000" b="0" u="none" dirty="0"/>
                        <a:t> muse </a:t>
                      </a:r>
                      <a:r>
                        <a:rPr lang="en-US" sz="4000" b="0" u="none" dirty="0" err="1"/>
                        <a:t>itspaTose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zesina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Tsnatsele</a:t>
                      </a:r>
                      <a:r>
                        <a:rPr lang="en-US" sz="4000" b="0" u="none" dirty="0"/>
                        <a:t> (5) </a:t>
                      </a:r>
                      <a:r>
                        <a:rPr lang="en-US" sz="4000" b="0" u="none" dirty="0" err="1"/>
                        <a:t>learone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kahene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9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7441"/>
              </p:ext>
            </p:extLst>
          </p:nvPr>
        </p:nvGraphicFramePr>
        <p:xfrm>
          <a:off x="0" y="0"/>
          <a:ext cx="12192000" cy="5912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እዝራኒ ተናገራ</a:t>
                      </a: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እዝራኒ ተናገራ </a:t>
                      </a:r>
                      <a:r>
                        <a:rPr lang="en-US" sz="48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(2)</a:t>
                      </a:r>
                      <a:endParaRPr lang="am-ET" sz="6600" b="0" i="0" u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ተናገራ ዳዊት ዘመራ</a:t>
                      </a:r>
                      <a:r>
                        <a:rPr lang="en-US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sz="48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(2)</a:t>
                      </a:r>
                      <a:endParaRPr lang="am-ET" sz="4400" b="0" i="0" u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483069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Ezrani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tenagra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Ezrani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tnagera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Tnagera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dawit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zemera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1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7452"/>
              </p:ext>
            </p:extLst>
          </p:nvPr>
        </p:nvGraphicFramePr>
        <p:xfrm>
          <a:off x="0" y="0"/>
          <a:ext cx="12192000" cy="664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ይዌድስዋ</a:t>
                      </a: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ይዌድስዋ መላእክት መላእክት ለማርያም(፪)</a:t>
                      </a: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በውስተ ውሣጤ መንጦላዕት ወይብልዋ በሓኪ ማርያም ሓዳስዩ ጣዕዋ(፪)</a:t>
                      </a:r>
                      <a:endParaRPr lang="am-ET" sz="4400" b="0" i="0" u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483069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Ywedesewa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Ywedesewa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maleikte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maleikte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lemaryame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Bewuste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wusaTe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menTolaite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waybelewa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behaki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maryame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hadaseyu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Taiwa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6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30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98323" y="252295"/>
            <a:ext cx="5947287" cy="452431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am-ET" sz="4800" b="1" u="sng" dirty="0">
                <a:solidFill>
                  <a:srgbClr val="0070C0"/>
                </a:solidFill>
              </a:rPr>
              <a:t>መፅበዓይ ሒዘ ክመጸኪ</a:t>
            </a:r>
          </a:p>
          <a:p>
            <a:r>
              <a:rPr lang="am-ET" sz="4800" dirty="0"/>
              <a:t>መፅበዓይ ሒዘ ክመጸኪ (4)</a:t>
            </a:r>
          </a:p>
          <a:p>
            <a:r>
              <a:rPr lang="am-ET" sz="4800" dirty="0"/>
              <a:t>ዓሚ ከምዛ ሎሚ       እህ</a:t>
            </a:r>
          </a:p>
          <a:p>
            <a:r>
              <a:rPr lang="am-ET" sz="4800" dirty="0"/>
              <a:t>‘ት ዝነገርኩኺ(፪ )     እህ</a:t>
            </a:r>
          </a:p>
          <a:p>
            <a:r>
              <a:rPr lang="am-ET" sz="4800" dirty="0"/>
              <a:t>የላዕለንሎ                እህ </a:t>
            </a:r>
          </a:p>
          <a:p>
            <a:r>
              <a:rPr lang="am-ET" sz="4800" dirty="0"/>
              <a:t>ልበይ ክመፀኪ         እህ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F7DC4-950E-DC13-21EA-33431381AB93}"/>
              </a:ext>
            </a:extLst>
          </p:cNvPr>
          <p:cNvSpPr txBox="1"/>
          <p:nvPr/>
        </p:nvSpPr>
        <p:spPr>
          <a:xfrm>
            <a:off x="6146392" y="1398376"/>
            <a:ext cx="5858795" cy="526297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am-ET" sz="4800" dirty="0"/>
              <a:t>የላዕለንሎ                እህ </a:t>
            </a:r>
          </a:p>
          <a:p>
            <a:r>
              <a:rPr lang="am-ET" sz="4800" dirty="0"/>
              <a:t>ኣፈይ ክዝይመልኪ    እህ</a:t>
            </a:r>
          </a:p>
          <a:p>
            <a:r>
              <a:rPr lang="am-ET" sz="4800" dirty="0"/>
              <a:t>ሃንቀውትኡ ኮይኑ        እህ</a:t>
            </a:r>
          </a:p>
          <a:p>
            <a:r>
              <a:rPr lang="am-ET" sz="4800" dirty="0"/>
              <a:t>እቲ ጥዑም ሽምኪ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ክመፀኪ(2)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250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1295400" y="428178"/>
            <a:ext cx="9601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ናብ መቕደስኪ መፂኤ      እህ </a:t>
            </a:r>
          </a:p>
          <a:p>
            <a:r>
              <a:rPr lang="am-ET" sz="4800" dirty="0"/>
              <a:t>ስምኪ ምስ ፀዋዕኩ         እህ</a:t>
            </a:r>
          </a:p>
          <a:p>
            <a:r>
              <a:rPr lang="am-ET" sz="4800" dirty="0"/>
              <a:t>ሰላም ለኪ ኢለ                እህ</a:t>
            </a:r>
          </a:p>
          <a:p>
            <a:r>
              <a:rPr lang="am-ET" sz="4800" dirty="0"/>
              <a:t>ፀበል ምስ ሰተኹ             እህ</a:t>
            </a:r>
            <a:endParaRPr lang="en-US" sz="4800" dirty="0"/>
          </a:p>
          <a:p>
            <a:r>
              <a:rPr lang="am-ET" sz="4800" dirty="0"/>
              <a:t>ተመሪሐ መፂአስ                እህ</a:t>
            </a:r>
          </a:p>
          <a:p>
            <a:r>
              <a:rPr lang="am-ET" sz="4800" dirty="0"/>
              <a:t>ከድኩ እናረኣኹ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 (2)</a:t>
            </a:r>
          </a:p>
        </p:txBody>
      </p:sp>
    </p:spTree>
    <p:extLst>
      <p:ext uri="{BB962C8B-B14F-4D97-AF65-F5344CB8AC3E}">
        <p14:creationId xmlns:p14="http://schemas.microsoft.com/office/powerpoint/2010/main" val="387716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1295400" y="428178"/>
            <a:ext cx="9601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ኣኽሱም ፅዮን ማርያም     እህ</a:t>
            </a:r>
          </a:p>
          <a:p>
            <a:r>
              <a:rPr lang="am-ET" sz="4800" dirty="0"/>
              <a:t>ወይስ ጉንዳጉንዶ            እህ</a:t>
            </a:r>
          </a:p>
          <a:p>
            <a:r>
              <a:rPr lang="am-ET" sz="4800" dirty="0"/>
              <a:t>ራማ ኪዳነምህረት          እህ</a:t>
            </a:r>
          </a:p>
          <a:p>
            <a:r>
              <a:rPr lang="am-ET" sz="4800" dirty="0"/>
              <a:t>እታ ርህርህቲ ኣዶ           እህ</a:t>
            </a:r>
          </a:p>
          <a:p>
            <a:r>
              <a:rPr lang="am-ET" sz="4800" dirty="0"/>
              <a:t>ሽምኪ ከዘኻኽር            እህ</a:t>
            </a:r>
          </a:p>
          <a:p>
            <a:r>
              <a:rPr lang="am-ET" sz="4800" dirty="0"/>
              <a:t>ንዉልድ ወለዶ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 (2)</a:t>
            </a:r>
          </a:p>
        </p:txBody>
      </p:sp>
    </p:spTree>
    <p:extLst>
      <p:ext uri="{BB962C8B-B14F-4D97-AF65-F5344CB8AC3E}">
        <p14:creationId xmlns:p14="http://schemas.microsoft.com/office/powerpoint/2010/main" val="425335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228850" y="0"/>
            <a:ext cx="77343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ተመንየ ነይረ           እህ</a:t>
            </a:r>
          </a:p>
          <a:p>
            <a:r>
              <a:rPr lang="am-ET" sz="4800" dirty="0"/>
              <a:t>ክሳለም ታቦትኪ      እህ</a:t>
            </a:r>
          </a:p>
          <a:p>
            <a:r>
              <a:rPr lang="am-ET" sz="4800" dirty="0"/>
              <a:t>ተመንየ ነይረ           እህ</a:t>
            </a:r>
          </a:p>
          <a:p>
            <a:r>
              <a:rPr lang="am-ET" sz="4800" dirty="0"/>
              <a:t>ክሰቲ ፀበልኪ         እህ</a:t>
            </a:r>
          </a:p>
          <a:p>
            <a:r>
              <a:rPr lang="am-ET" sz="4800" dirty="0"/>
              <a:t>ሎሚ ሰሚሩለይ      እህ</a:t>
            </a:r>
          </a:p>
          <a:p>
            <a:r>
              <a:rPr lang="am-ET" sz="4800" dirty="0"/>
              <a:t>በፂሐ ገዛኺ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 (2)</a:t>
            </a:r>
          </a:p>
          <a:p>
            <a:r>
              <a:rPr lang="am-ET" sz="4800" dirty="0"/>
              <a:t>ሎሚ ሰሚሩ ሓሳብ ልበይ (8)</a:t>
            </a:r>
          </a:p>
        </p:txBody>
      </p:sp>
    </p:spTree>
    <p:extLst>
      <p:ext uri="{BB962C8B-B14F-4D97-AF65-F5344CB8AC3E}">
        <p14:creationId xmlns:p14="http://schemas.microsoft.com/office/powerpoint/2010/main" val="38665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476500" y="0"/>
            <a:ext cx="8458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ብድንግል ማርያም      እህ</a:t>
            </a:r>
          </a:p>
          <a:p>
            <a:r>
              <a:rPr lang="am-ET" sz="4800" dirty="0"/>
              <a:t>ረኺበ ትምኒተይ (2)</a:t>
            </a:r>
          </a:p>
          <a:p>
            <a:r>
              <a:rPr lang="am-ET" sz="4800" dirty="0"/>
              <a:t>ዓቕሊ ዝፀበቦ            እህ</a:t>
            </a:r>
          </a:p>
          <a:p>
            <a:r>
              <a:rPr lang="am-ET" sz="4800" dirty="0"/>
              <a:t>ዝበዝሖ መከራ          እህ</a:t>
            </a:r>
          </a:p>
          <a:p>
            <a:r>
              <a:rPr lang="am-ET" sz="4800" dirty="0"/>
              <a:t>ሓደራኺ ድንግል        እህ</a:t>
            </a:r>
          </a:p>
          <a:p>
            <a:r>
              <a:rPr lang="am-ET" sz="4800" dirty="0"/>
              <a:t>ኢሉ ምስ ነገራ            እህ</a:t>
            </a:r>
          </a:p>
          <a:p>
            <a:r>
              <a:rPr lang="am-ET" sz="4800" dirty="0"/>
              <a:t>ቐሊልዎ መፀ              እህ</a:t>
            </a:r>
          </a:p>
          <a:p>
            <a:r>
              <a:rPr lang="am-ET" sz="4800" dirty="0"/>
              <a:t>ሓሳቡ ሰሚራ ሎሚ ሰሚሩ ሓሳብ ልበይ</a:t>
            </a:r>
          </a:p>
          <a:p>
            <a:r>
              <a:rPr lang="am-ET" sz="4800" dirty="0"/>
              <a:t>ሎሚ ሰሚሩ ሓሳብ ልበይ (2)</a:t>
            </a:r>
          </a:p>
        </p:txBody>
      </p:sp>
    </p:spTree>
    <p:extLst>
      <p:ext uri="{BB962C8B-B14F-4D97-AF65-F5344CB8AC3E}">
        <p14:creationId xmlns:p14="http://schemas.microsoft.com/office/powerpoint/2010/main" val="188415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56951"/>
              </p:ext>
            </p:extLst>
          </p:nvPr>
        </p:nvGraphicFramePr>
        <p:xfrm>
          <a:off x="0" y="373688"/>
          <a:ext cx="12192000" cy="5446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264862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እዝራኒ ተናገራ(ወረብ)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እዝራኒ ተናገራ /2/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ተናገራ ዳዊት ዘመራ /2/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Ezrani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tnagera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Ezrani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tenagera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Tenagera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dawit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zemera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5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476500" y="0"/>
            <a:ext cx="8458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ሓፊረ ኣይፈልጥን         እህ</a:t>
            </a:r>
          </a:p>
          <a:p>
            <a:r>
              <a:rPr lang="am-ET" sz="4800" dirty="0"/>
              <a:t>ኣየድንንን ርእሰይ           እህ</a:t>
            </a:r>
          </a:p>
          <a:p>
            <a:r>
              <a:rPr lang="am-ET" sz="4800" dirty="0"/>
              <a:t>ረኺበሉ ትርጉም           እህ</a:t>
            </a:r>
          </a:p>
          <a:p>
            <a:r>
              <a:rPr lang="am-ET" sz="4800" dirty="0"/>
              <a:t>መቂሩ ሂወተይ              እህ</a:t>
            </a:r>
          </a:p>
          <a:p>
            <a:r>
              <a:rPr lang="am-ET" sz="4800" dirty="0"/>
              <a:t>ቅመም ኮይናትኒ           እህ</a:t>
            </a:r>
          </a:p>
          <a:p>
            <a:r>
              <a:rPr lang="am-ET" sz="4800" dirty="0"/>
              <a:t>ፅዮን ማርያም ኣደይ ሎሚ ሰሚሩ ሓሳብ ልበይ</a:t>
            </a:r>
          </a:p>
          <a:p>
            <a:endParaRPr lang="am-ET" sz="4800" dirty="0"/>
          </a:p>
          <a:p>
            <a:r>
              <a:rPr lang="am-ET" sz="4800" dirty="0"/>
              <a:t>ሎሚ ሰሚሩ ሓሳብ ልበይ  (2)</a:t>
            </a:r>
          </a:p>
        </p:txBody>
      </p:sp>
    </p:spTree>
    <p:extLst>
      <p:ext uri="{BB962C8B-B14F-4D97-AF65-F5344CB8AC3E}">
        <p14:creationId xmlns:p14="http://schemas.microsoft.com/office/powerpoint/2010/main" val="311167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476500" y="0"/>
            <a:ext cx="8458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ሰኣሊለነ ቅድስት           እህ</a:t>
            </a:r>
          </a:p>
          <a:p>
            <a:r>
              <a:rPr lang="am-ET" sz="4800" dirty="0"/>
              <a:t>ኣይፈልን ካብ ኣፈይ       እህ</a:t>
            </a:r>
          </a:p>
          <a:p>
            <a:r>
              <a:rPr lang="am-ET" sz="4800" dirty="0"/>
              <a:t>ውዳሴኺ ድንግል          እህ</a:t>
            </a:r>
          </a:p>
          <a:p>
            <a:r>
              <a:rPr lang="am-ET" sz="4800" dirty="0"/>
              <a:t>ኣይፈልን ካብ ኣፈይ       እህ</a:t>
            </a:r>
          </a:p>
          <a:p>
            <a:r>
              <a:rPr lang="am-ET" sz="4800" dirty="0"/>
              <a:t>ብፀሎትኪ ‘ንድዩ            እህ</a:t>
            </a:r>
          </a:p>
          <a:p>
            <a:r>
              <a:rPr lang="am-ET" sz="4800" dirty="0"/>
              <a:t>ዝወግሐት እዛለይተይ ሎሚ ሰሚሩ ሓሳብ ልበይ </a:t>
            </a:r>
          </a:p>
          <a:p>
            <a:endParaRPr lang="am-ET" sz="4800" dirty="0"/>
          </a:p>
          <a:p>
            <a:r>
              <a:rPr lang="am-ET" sz="4800" dirty="0"/>
              <a:t>ሎሚ ሰሚሩ ሓሳብ ልበይ(4)</a:t>
            </a:r>
          </a:p>
        </p:txBody>
      </p:sp>
    </p:spTree>
    <p:extLst>
      <p:ext uri="{BB962C8B-B14F-4D97-AF65-F5344CB8AC3E}">
        <p14:creationId xmlns:p14="http://schemas.microsoft.com/office/powerpoint/2010/main" val="217006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AB959-7366-4C0C-01A3-4D28789A0A30}"/>
              </a:ext>
            </a:extLst>
          </p:cNvPr>
          <p:cNvSpPr txBox="1"/>
          <p:nvPr/>
        </p:nvSpPr>
        <p:spPr>
          <a:xfrm>
            <a:off x="2454442" y="0"/>
            <a:ext cx="75237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4400" b="1" u="sng" dirty="0">
                <a:solidFill>
                  <a:srgbClr val="0070C0"/>
                </a:solidFill>
              </a:rPr>
              <a:t>ኣብ ፍሉይ መንበራ </a:t>
            </a:r>
            <a:endParaRPr lang="en-US" sz="4400" b="1" u="sng" dirty="0">
              <a:solidFill>
                <a:srgbClr val="0070C0"/>
              </a:solidFill>
            </a:endParaRPr>
          </a:p>
          <a:p>
            <a:r>
              <a:rPr lang="am-ET" sz="3600" dirty="0"/>
              <a:t>ኣብ ፍሉይ መንበራ ጽዮነይ ኣክሱም ምሕዳራ።(2)</a:t>
            </a:r>
            <a:endParaRPr lang="en-US" sz="3600" dirty="0"/>
          </a:p>
          <a:p>
            <a:r>
              <a:rPr lang="am-ET" sz="3600" dirty="0"/>
              <a:t>መንበራ መንበራ...ጽዮነይ ኣክሱም ምሕዳራ።(2)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ማርያም...</a:t>
            </a:r>
            <a:r>
              <a:rPr lang="en-US" sz="3600" dirty="0"/>
              <a:t> </a:t>
            </a:r>
            <a:r>
              <a:rPr lang="am-ET" sz="3600" dirty="0"/>
              <a:t>ጽዮነይ ኣክሱም ምሕዳራ</a:t>
            </a:r>
            <a:endParaRPr lang="en-US" sz="3600" dirty="0"/>
          </a:p>
          <a:p>
            <a:r>
              <a:rPr lang="am-ET" sz="3600" dirty="0"/>
              <a:t>ድንግል ኣደ ኢየሱስ....</a:t>
            </a:r>
            <a:r>
              <a:rPr lang="en-US" sz="3600" dirty="0"/>
              <a:t> 	&gt;&gt;</a:t>
            </a:r>
          </a:p>
          <a:p>
            <a:r>
              <a:rPr lang="am-ET" sz="3600" dirty="0"/>
              <a:t>ብኣማላድነትኪ....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ዝኣመነ....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ናብ ገዛኺ መጽዩ...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ንዝተማሕጸነ...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ረኺቡዎ....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ስምኪ እናመስገነ....</a:t>
            </a:r>
            <a:r>
              <a:rPr lang="en-US" sz="3600" dirty="0"/>
              <a:t>	&gt;&gt;</a:t>
            </a:r>
          </a:p>
        </p:txBody>
      </p:sp>
    </p:spTree>
    <p:extLst>
      <p:ext uri="{BB962C8B-B14F-4D97-AF65-F5344CB8AC3E}">
        <p14:creationId xmlns:p14="http://schemas.microsoft.com/office/powerpoint/2010/main" val="7093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541D3-00BB-E091-4407-0F9D5DFE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1DEDA-FDB4-E950-C3E6-3E3CEA06F4FD}"/>
              </a:ext>
            </a:extLst>
          </p:cNvPr>
          <p:cNvSpPr txBox="1"/>
          <p:nvPr/>
        </p:nvSpPr>
        <p:spPr>
          <a:xfrm>
            <a:off x="2454442" y="0"/>
            <a:ext cx="7523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ከቢራ ።(2)</a:t>
            </a:r>
            <a:endParaRPr lang="en-US" sz="3600" dirty="0"/>
          </a:p>
          <a:p>
            <a:r>
              <a:rPr lang="am-ET" sz="3600" dirty="0"/>
              <a:t>መንበራ መንበራ...ጽዮነይ ኣክሱም ከቢራ 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ማርያም..ጽዮነይ ኣክሱም ከቢራ</a:t>
            </a:r>
            <a:endParaRPr lang="en-US" sz="3600" dirty="0"/>
          </a:p>
          <a:p>
            <a:r>
              <a:rPr lang="am-ET" sz="3600" dirty="0"/>
              <a:t>ድንግል ኣደ ጎይታ...</a:t>
            </a:r>
            <a:endParaRPr lang="en-US" sz="3600" dirty="0"/>
          </a:p>
          <a:p>
            <a:r>
              <a:rPr lang="am-ET" sz="3600" dirty="0"/>
              <a:t>.ኣብነት ትሕትና.....</a:t>
            </a:r>
            <a:endParaRPr lang="en-US" sz="3600" dirty="0"/>
          </a:p>
          <a:p>
            <a:r>
              <a:rPr lang="am-ET" sz="3600" dirty="0"/>
              <a:t>ትሙሉእ ህይወታ...</a:t>
            </a:r>
            <a:endParaRPr lang="en-US" sz="3600" dirty="0"/>
          </a:p>
          <a:p>
            <a:r>
              <a:rPr lang="am-ET" sz="3600" dirty="0"/>
              <a:t>ነቲ ጽሙእ ከልቢ.....</a:t>
            </a:r>
            <a:endParaRPr lang="en-US" sz="3600" dirty="0"/>
          </a:p>
          <a:p>
            <a:r>
              <a:rPr lang="am-ET" sz="3600" dirty="0"/>
              <a:t>ብወርቂ ጫማኣ....</a:t>
            </a:r>
            <a:endParaRPr lang="en-US" sz="3600" dirty="0"/>
          </a:p>
          <a:p>
            <a:r>
              <a:rPr lang="am-ET" sz="3600" dirty="0"/>
              <a:t>ትማይ ኣስተየቶ .....</a:t>
            </a:r>
            <a:endParaRPr lang="en-US" sz="3600" dirty="0"/>
          </a:p>
          <a:p>
            <a:r>
              <a:rPr lang="am-ET" sz="3600" dirty="0"/>
              <a:t>ድንግለይ ራህሪሃ....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429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5A7DB-ED29-7B77-1026-28F82074F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D8F0-B364-FDF5-BC3B-35065A68525F}"/>
              </a:ext>
            </a:extLst>
          </p:cNvPr>
          <p:cNvSpPr txBox="1"/>
          <p:nvPr/>
        </p:nvSpPr>
        <p:spPr>
          <a:xfrm>
            <a:off x="2454442" y="0"/>
            <a:ext cx="7523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ምንባራ ።(2)</a:t>
            </a:r>
            <a:endParaRPr lang="en-US" sz="3600" dirty="0"/>
          </a:p>
          <a:p>
            <a:r>
              <a:rPr lang="am-ET" sz="3600" dirty="0"/>
              <a:t>መንበራ መንበራ...ጽዮነይ ኣክሱም ምንባራ 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ማርያም...ጽዮነይ ኣክሱም ምንባራ</a:t>
            </a:r>
            <a:endParaRPr lang="en-US" sz="3600" dirty="0"/>
          </a:p>
          <a:p>
            <a:r>
              <a:rPr lang="am-ET" sz="3600" dirty="0"/>
              <a:t>ኣደ ናይ ፈጣሪ.....</a:t>
            </a:r>
            <a:endParaRPr lang="en-US" sz="3600" dirty="0"/>
          </a:p>
          <a:p>
            <a:r>
              <a:rPr lang="am-ET" sz="3600" dirty="0"/>
              <a:t>ነመስግነኪ ኢና....</a:t>
            </a:r>
            <a:endParaRPr lang="en-US" sz="3600" dirty="0"/>
          </a:p>
          <a:p>
            <a:r>
              <a:rPr lang="am-ET" sz="3600" dirty="0"/>
              <a:t>ብዓብዪ ክብሪ....</a:t>
            </a:r>
            <a:endParaRPr lang="en-US" sz="3600" dirty="0"/>
          </a:p>
          <a:p>
            <a:r>
              <a:rPr lang="am-ET" sz="3600" dirty="0"/>
              <a:t>ናይ ዶኪማስ ጓዳ....</a:t>
            </a:r>
            <a:endParaRPr lang="en-US" sz="3600" dirty="0"/>
          </a:p>
          <a:p>
            <a:r>
              <a:rPr lang="am-ET" sz="3600" dirty="0"/>
              <a:t>ድንግል ዝፈተሽኪ...</a:t>
            </a:r>
            <a:endParaRPr lang="en-US" sz="3600" dirty="0"/>
          </a:p>
          <a:p>
            <a:r>
              <a:rPr lang="am-ET" sz="3600" dirty="0"/>
              <a:t>ቤትና ፈትሽዮ....</a:t>
            </a:r>
            <a:endParaRPr lang="en-US" sz="3600" dirty="0"/>
          </a:p>
          <a:p>
            <a:r>
              <a:rPr lang="am-ET" sz="3600" dirty="0"/>
              <a:t>ምስ ፍቁር ወድኺ...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0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2D1E-B8D3-DAF8-F3A5-43274E687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433E3-D45B-C07C-4EB2-2A40AB94D4D7}"/>
              </a:ext>
            </a:extLst>
          </p:cNvPr>
          <p:cNvSpPr txBox="1"/>
          <p:nvPr/>
        </p:nvSpPr>
        <p:spPr>
          <a:xfrm>
            <a:off x="2454442" y="0"/>
            <a:ext cx="7523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ምሕዳራ።(2)</a:t>
            </a:r>
            <a:endParaRPr lang="en-US" sz="3600" dirty="0"/>
          </a:p>
          <a:p>
            <a:r>
              <a:rPr lang="am-ET" sz="3600" dirty="0"/>
              <a:t>መንበራ መንበራ...ጽዮነይ ኣክሱም ምሕዳራ።(2)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ማርያም...</a:t>
            </a:r>
            <a:r>
              <a:rPr lang="en-US" sz="3600" dirty="0"/>
              <a:t> </a:t>
            </a:r>
            <a:r>
              <a:rPr lang="am-ET" sz="3600" dirty="0"/>
              <a:t>ጽዮነይ ኣክሱም ምሕዳራ</a:t>
            </a:r>
            <a:endParaRPr lang="en-US" sz="3600" dirty="0"/>
          </a:p>
          <a:p>
            <a:r>
              <a:rPr lang="am-ET" sz="3600" dirty="0"/>
              <a:t>ድንግል ኣደ ኢየሱስ....</a:t>
            </a:r>
            <a:r>
              <a:rPr lang="en-US" sz="3600" dirty="0"/>
              <a:t> 	&gt;&gt;</a:t>
            </a:r>
          </a:p>
          <a:p>
            <a:r>
              <a:rPr lang="am-ET" sz="3600" dirty="0"/>
              <a:t>ብኣማላድነትኪ....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ዝኣመነ....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ናብ ገዛኺ መጽዩ...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ንዝተማሕጸነ...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ረኺቡዎ....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ስምኪ እናመስገነ....</a:t>
            </a:r>
            <a:r>
              <a:rPr lang="en-US" sz="3600" dirty="0"/>
              <a:t>	&gt;&gt;</a:t>
            </a:r>
          </a:p>
        </p:txBody>
      </p:sp>
    </p:spTree>
    <p:extLst>
      <p:ext uri="{BB962C8B-B14F-4D97-AF65-F5344CB8AC3E}">
        <p14:creationId xmlns:p14="http://schemas.microsoft.com/office/powerpoint/2010/main" val="2837638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6EF8-5D5A-572A-89C1-9993B5F4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82AFE-73F8-1088-E1D2-5B5243B465CD}"/>
              </a:ext>
            </a:extLst>
          </p:cNvPr>
          <p:cNvSpPr txBox="1"/>
          <p:nvPr/>
        </p:nvSpPr>
        <p:spPr>
          <a:xfrm>
            <a:off x="2536085" y="2139043"/>
            <a:ext cx="7523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ምሕዳራ(2)</a:t>
            </a:r>
            <a:endParaRPr lang="en-US" sz="3600" dirty="0"/>
          </a:p>
          <a:p>
            <a:r>
              <a:rPr lang="am-ET" sz="3600" dirty="0"/>
              <a:t>ኣብ ፍሉይ መንበራ ጽዮነይ ኣክሱም ከቢራ(2)</a:t>
            </a:r>
            <a:endParaRPr lang="en-US" sz="3600" dirty="0"/>
          </a:p>
          <a:p>
            <a:r>
              <a:rPr lang="am-ET" sz="3600" dirty="0"/>
              <a:t>ኣብ ፍሉይ መንበራ ጽዮነይ ኣክሱም ምንባራ(2)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857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B404-C5B3-BDDC-3658-E7A4509F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A1E3DF-5DD2-D334-CA21-1E3883FB0C52}"/>
              </a:ext>
            </a:extLst>
          </p:cNvPr>
          <p:cNvSpPr txBox="1"/>
          <p:nvPr/>
        </p:nvSpPr>
        <p:spPr>
          <a:xfrm>
            <a:off x="919554" y="773782"/>
            <a:ext cx="84857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5400" b="1" u="sng" dirty="0">
                <a:solidFill>
                  <a:srgbClr val="0070C0"/>
                </a:solidFill>
              </a:rPr>
              <a:t>ገና ክንዝምር ኢና</a:t>
            </a:r>
            <a:endParaRPr lang="en-US" sz="5400" b="1" u="sng" dirty="0">
              <a:solidFill>
                <a:srgbClr val="0070C0"/>
              </a:solidFill>
            </a:endParaRPr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r>
              <a:rPr lang="am-ET" sz="5400" dirty="0"/>
              <a:t>ከምቶም መላእኽቲ ብርሃን ለቢስና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662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D5DA0-D2AE-EA35-EF6F-CED0B6B1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2C0A9-C92E-DED2-1B0C-355001A2CCB9}"/>
              </a:ext>
            </a:extLst>
          </p:cNvPr>
          <p:cNvSpPr txBox="1"/>
          <p:nvPr/>
        </p:nvSpPr>
        <p:spPr>
          <a:xfrm>
            <a:off x="1164485" y="832758"/>
            <a:ext cx="882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5400" dirty="0"/>
              <a:t>ወላዲተ ኣምላክ ቅድሚት ኣቐዲምና</a:t>
            </a:r>
            <a:endParaRPr lang="en-US" sz="5400" dirty="0"/>
          </a:p>
          <a:p>
            <a:r>
              <a:rPr lang="am-ET" sz="5400" dirty="0"/>
              <a:t>ብዳዊት በገና መሰንቆ ዓጂብና</a:t>
            </a:r>
            <a:endParaRPr lang="en-US" sz="5400" dirty="0"/>
          </a:p>
          <a:p>
            <a:r>
              <a:rPr lang="am-ET" sz="5400" dirty="0"/>
              <a:t>ንስላሴ ክብሪ ክንዝምር ኢና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605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D4B8-8E0F-0CCF-603A-820D5899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BC714-C7C6-E452-0346-AD2F6F3B7A5E}"/>
              </a:ext>
            </a:extLst>
          </p:cNvPr>
          <p:cNvSpPr txBox="1"/>
          <p:nvPr/>
        </p:nvSpPr>
        <p:spPr>
          <a:xfrm>
            <a:off x="1327770" y="408215"/>
            <a:ext cx="9938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r>
              <a:rPr lang="am-ET" sz="5400" dirty="0"/>
              <a:t>ምስቶም ዝሰልጠኑ ብዋሕዚ ምስጋና</a:t>
            </a:r>
            <a:endParaRPr lang="en-US" sz="5400" dirty="0"/>
          </a:p>
          <a:p>
            <a:r>
              <a:rPr lang="am-ET" sz="5400" dirty="0"/>
              <a:t>ንልቢ ዝምስጥ መዝሙር ናዘመርና</a:t>
            </a:r>
            <a:endParaRPr lang="en-US" sz="5400" dirty="0"/>
          </a:p>
          <a:p>
            <a:r>
              <a:rPr lang="am-ET" sz="5400" dirty="0"/>
              <a:t>ክፍልፍል ዩ ኣይቐርን  ካብ ናትና ልቦና</a:t>
            </a:r>
            <a:endParaRPr lang="en-US" sz="5400" dirty="0"/>
          </a:p>
          <a:p>
            <a:r>
              <a:rPr lang="am-ET" sz="5400" dirty="0"/>
              <a:t>ገና ክንዝምር ኢና </a:t>
            </a:r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531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/>
        </p:nvGraphicFramePr>
        <p:xfrm>
          <a:off x="0" y="373688"/>
          <a:ext cx="12192000" cy="611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ምስጉን ኢኻ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ምስጉን ኢኻ ንዘልአለም</a:t>
                      </a:r>
                      <a:r>
                        <a:rPr lang="en-US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/2/ እህ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ንዘልአለም አማኑኤል</a:t>
                      </a:r>
                      <a:r>
                        <a:rPr lang="en-US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/2/ እህ</a:t>
                      </a:r>
                      <a:endParaRPr lang="en-US" sz="54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Mesgune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Ikha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Mesgune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ikha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nzlealem</a:t>
                      </a:r>
                      <a:r>
                        <a:rPr lang="en-US" sz="4000" b="0" u="none" dirty="0"/>
                        <a:t> (2) </a:t>
                      </a:r>
                      <a:r>
                        <a:rPr lang="en-US" sz="4000" b="0" u="none" dirty="0" err="1"/>
                        <a:t>ehe</a:t>
                      </a:r>
                      <a:endParaRPr lang="en-US" sz="4000" b="0" u="none" dirty="0"/>
                    </a:p>
                    <a:p>
                      <a:pPr algn="ctr"/>
                      <a:r>
                        <a:rPr lang="en-US" sz="4000" b="0" u="none" dirty="0" err="1"/>
                        <a:t>Nzlealem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amanuel</a:t>
                      </a:r>
                      <a:r>
                        <a:rPr lang="en-US" sz="4000" b="0" u="none" dirty="0"/>
                        <a:t> (2) </a:t>
                      </a:r>
                      <a:r>
                        <a:rPr lang="en-US" sz="4000" b="0" u="none" dirty="0" err="1"/>
                        <a:t>ehe</a:t>
                      </a:r>
                      <a:endParaRPr lang="en-US" sz="4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13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4D758-E868-0D15-93AB-F70B723C0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48AA3-07AA-FBDD-16A4-6B464F175349}"/>
              </a:ext>
            </a:extLst>
          </p:cNvPr>
          <p:cNvSpPr txBox="1"/>
          <p:nvPr/>
        </p:nvSpPr>
        <p:spPr>
          <a:xfrm>
            <a:off x="984869" y="522515"/>
            <a:ext cx="9106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am-ET" sz="5400" dirty="0"/>
              <a:t>ብትዕቢት ዘይኮነስ ብፍፁም ትሕትና</a:t>
            </a:r>
            <a:endParaRPr lang="en-US" sz="5400" dirty="0"/>
          </a:p>
          <a:p>
            <a:r>
              <a:rPr lang="am-ET" sz="5400" dirty="0"/>
              <a:t>ብፍሉይ ተመስጦ ብፍቕሪ ልቦና</a:t>
            </a:r>
            <a:endParaRPr lang="en-US" sz="5400" dirty="0"/>
          </a:p>
          <a:p>
            <a:r>
              <a:rPr lang="am-ET" sz="5400" dirty="0"/>
              <a:t>ስራሕና ክኾን ዩ ንኣምላኽ ምስጋና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678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48A40-9381-CC32-A3F0-D2CB65780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1BB79F-706E-6310-6532-93E7971D348C}"/>
              </a:ext>
            </a:extLst>
          </p:cNvPr>
          <p:cNvSpPr txBox="1"/>
          <p:nvPr/>
        </p:nvSpPr>
        <p:spPr>
          <a:xfrm>
            <a:off x="996043" y="293915"/>
            <a:ext cx="90148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r>
              <a:rPr lang="am-ET" sz="5400" dirty="0"/>
              <a:t>ዳዊት ብተመስጦ ዕርቃኑ ተኾነ</a:t>
            </a:r>
            <a:endParaRPr lang="en-US" sz="5400" dirty="0"/>
          </a:p>
          <a:p>
            <a:r>
              <a:rPr lang="am-ET" sz="5400" dirty="0"/>
              <a:t>ሜልኮል ተስሓቐት ዳዊት ና ኣመስገነ</a:t>
            </a:r>
            <a:endParaRPr lang="en-US" sz="5400" dirty="0"/>
          </a:p>
          <a:p>
            <a:r>
              <a:rPr lang="am-ET" sz="5400" dirty="0"/>
              <a:t>ኣምላኽ ተፈትይዎ ምስጋንኡ ደልዩ</a:t>
            </a:r>
            <a:endParaRPr lang="en-US" sz="5400" dirty="0"/>
          </a:p>
          <a:p>
            <a:r>
              <a:rPr lang="am-ET" sz="5400" dirty="0"/>
              <a:t>ብታሕጓስ ከይዝምር ዝኸልከሎ መን ዩ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884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/>
        </p:nvGraphicFramePr>
        <p:xfrm>
          <a:off x="0" y="373688"/>
          <a:ext cx="12192000" cy="611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ርግብየ ንዒ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ምስለ ሚካኤል ወገብርኤል /2/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ትናዝዝኒ ርግብየ ንዒ /4/ እህ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Regebeye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N’ee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Mesle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mikaele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wegebrael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Tenazezeni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regebeye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n’ee</a:t>
                      </a:r>
                      <a:r>
                        <a:rPr lang="en-US" sz="4000" b="0" u="none" dirty="0"/>
                        <a:t> (4) </a:t>
                      </a:r>
                      <a:r>
                        <a:rPr lang="en-US" sz="4000" b="0" u="none" dirty="0" err="1"/>
                        <a:t>ehe</a:t>
                      </a:r>
                      <a:endParaRPr lang="en-US" sz="4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4246927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ለማርያም ዘምሩ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ለማርያም ዘምሩ ለማርያም ዘምሩ /2/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መስቀሎ ለወልዳ እንዘ ትፀውሩ /4/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611073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Lemareyam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zemeru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i="0" u="none" dirty="0" err="1"/>
                        <a:t>Lemareyam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zemeru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lemareyam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zemeru</a:t>
                      </a:r>
                      <a:r>
                        <a:rPr lang="en-US" sz="4000" b="0" i="0" u="none" dirty="0"/>
                        <a:t> (2)</a:t>
                      </a:r>
                    </a:p>
                    <a:p>
                      <a:pPr algn="ctr"/>
                      <a:r>
                        <a:rPr lang="en-US" sz="4000" b="0" i="0" u="none" dirty="0" err="1"/>
                        <a:t>Meskelo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lewelda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inz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tetsewuru</a:t>
                      </a:r>
                      <a:r>
                        <a:rPr lang="en-US" sz="4000" b="0" i="0" u="none" dirty="0"/>
                        <a:t>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1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02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60465"/>
              </p:ext>
            </p:extLst>
          </p:nvPr>
        </p:nvGraphicFramePr>
        <p:xfrm>
          <a:off x="0" y="373688"/>
          <a:ext cx="12192000" cy="611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ጽላት ዘሙሴ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ጽላት ዘሙሴ /፫ /፪/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ጸናጽል ዘአሮን ካህን/፪/</a:t>
                      </a:r>
                      <a:endParaRPr lang="en-US" sz="54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Tselate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zemuse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Tselate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zemuse</a:t>
                      </a:r>
                      <a:r>
                        <a:rPr lang="en-US" sz="4000" b="0" u="none" dirty="0"/>
                        <a:t> (3)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Tsnatsele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zearone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kahene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40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75319"/>
              </p:ext>
            </p:extLst>
          </p:nvPr>
        </p:nvGraphicFramePr>
        <p:xfrm>
          <a:off x="0" y="373688"/>
          <a:ext cx="12192000" cy="611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ተመጠወ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ዓሥሮነ ነቃላተ (፫) 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ተመጠወ (፬) ሙሴ</a:t>
                      </a:r>
                      <a:r>
                        <a:rPr lang="en-US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/፪/</a:t>
                      </a:r>
                      <a:r>
                        <a:rPr lang="en-US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እህ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temeTawe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Asarone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nekalate</a:t>
                      </a:r>
                      <a:r>
                        <a:rPr lang="en-US" sz="4000" b="0" u="none" dirty="0"/>
                        <a:t> (3)</a:t>
                      </a:r>
                    </a:p>
                    <a:p>
                      <a:pPr algn="ctr"/>
                      <a:r>
                        <a:rPr lang="en-US" sz="4000" b="0" u="none" dirty="0" err="1"/>
                        <a:t>temeTawe</a:t>
                      </a:r>
                      <a:r>
                        <a:rPr lang="en-US" sz="4000" b="0" u="none" dirty="0"/>
                        <a:t> (4) muse (2) </a:t>
                      </a:r>
                      <a:r>
                        <a:rPr lang="en-US" sz="4000" b="0" u="none" dirty="0" err="1"/>
                        <a:t>ehe</a:t>
                      </a:r>
                      <a:endParaRPr lang="en-US" sz="4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5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297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4246927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ታቦት በውስቴታ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ታቦት በውስቴታ ኦሪት በውስቴታ /፪/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ውቱረ ይከድንዋ በወርቅ (፪)ይከደንዋ /፬/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611073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Tabote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bewustayta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i="0" u="none" dirty="0" err="1"/>
                        <a:t>Tabote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bewustayta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arate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bewustayta</a:t>
                      </a:r>
                      <a:r>
                        <a:rPr lang="en-US" sz="4000" b="0" i="0" u="none" dirty="0"/>
                        <a:t> (2)</a:t>
                      </a:r>
                    </a:p>
                    <a:p>
                      <a:pPr algn="ctr"/>
                      <a:r>
                        <a:rPr lang="en-US" sz="4000" b="0" i="0" u="none" dirty="0" err="1"/>
                        <a:t>Wuture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yekednwa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bewrke</a:t>
                      </a:r>
                      <a:r>
                        <a:rPr lang="en-US" sz="4000" b="0" i="0" u="none" dirty="0"/>
                        <a:t> (2) </a:t>
                      </a:r>
                      <a:r>
                        <a:rPr lang="en-US" sz="4000" b="0" i="0" u="none" dirty="0" err="1"/>
                        <a:t>yekednewa</a:t>
                      </a:r>
                      <a:r>
                        <a:rPr lang="en-US" sz="4000" b="0" i="0" u="none" dirty="0"/>
                        <a:t>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6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974</Words>
  <Application>Microsoft Office PowerPoint</Application>
  <PresentationFormat>Widescreen</PresentationFormat>
  <Paragraphs>207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Ashby (Student)</dc:creator>
  <cp:lastModifiedBy>Mulualem Hailom</cp:lastModifiedBy>
  <cp:revision>14</cp:revision>
  <dcterms:created xsi:type="dcterms:W3CDTF">2024-08-25T03:44:41Z</dcterms:created>
  <dcterms:modified xsi:type="dcterms:W3CDTF">2024-11-30T15:12:47Z</dcterms:modified>
</cp:coreProperties>
</file>