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3" r:id="rId3"/>
    <p:sldId id="294" r:id="rId4"/>
    <p:sldId id="295" r:id="rId5"/>
    <p:sldId id="291" r:id="rId6"/>
    <p:sldId id="261" r:id="rId7"/>
    <p:sldId id="292" r:id="rId8"/>
    <p:sldId id="297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F0A1-8887-47DA-E9A7-21646368B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9C241-BB46-347F-A23F-789F7A656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EA5C-3ADC-6D78-CA60-2D5DE8D1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C1F0-0063-BC37-1505-46762D33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3214-5CB8-470F-3D4A-775B8BE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82D8-A997-6E08-A79D-797733D4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8EBAB-19B2-E8F2-66FB-B030DF21E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82FF-DB9D-F0D2-AD4B-E5E9D5A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04FB4-996B-F9DC-1912-385255BA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05FC-CE0B-8A41-4666-FCD44CFE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64756-E31A-CA19-4C0D-E0AE84B11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0BE6E-E858-63AC-D95B-D3BBC26EC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53EC-E2C2-7657-48FD-DDE42905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08392-3CD7-F542-DE8F-2A833B04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DEB3-3FF2-77EF-9DD6-A649BE6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8ECD-6493-4696-BDBA-579E182F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964B-6A9D-6C04-EB8B-501F95F1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CAE2-C7EE-D6F9-8894-CF0F96A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E2AE-7268-E923-0992-ABB8B2E3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9172-0611-DDCF-2914-E257EE27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5F17-85C1-F496-844A-4843C37F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5A8EE-5955-78E7-C30B-49E187B0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5503-6B6E-109D-3BB2-08808D19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EDFC-A6AC-5DF7-B12A-DA2C4F55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38A8-38A5-C636-1F02-72C0F305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5E87-B200-FFFA-F5CA-16F0133A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7778-0722-FB44-EBAD-C37D91377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90290-CDB3-F0A8-5CDB-5B0F5EE2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C6ED6-776A-041A-10B4-8343CC80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863E-010C-4DA5-11A6-1D568C7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F39ED-7B92-684C-ED12-D054E693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FB91-5342-26F0-FAB8-C1A8AE11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3D51-B030-4C43-7529-A734C046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FFD2-76E1-84AB-A7A5-D352380BC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DE559-9832-2226-470C-F73B0565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45B05-0B58-6377-3D34-8B289BB60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FDF00-3284-9BCA-4E17-0AC70D76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EADA9-2287-5777-F2D7-B120EE2E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80D0E-9EC6-4CDA-B442-3A91FC9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B513-83D0-065C-E9A0-C6CBDFE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79101-30C6-87AF-9FBF-9DA9B83C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006B1-2134-F1B6-93FE-9580207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F1F9C-3735-EAFF-9ACB-AFD36E32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3E065-5827-A46E-5102-92C4A67D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24598-D97F-AF7C-A3DA-E5A598BE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6C7E5-EE1E-B6D0-05B3-7A59F4AE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2E52-2908-16B6-FA5F-9472F6AA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F6C0-6D95-B91F-90D3-F70DCDC9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30AD6-284D-54BB-F119-434FCB501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DA6C-FADC-6128-0D14-27A35E01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07AFF-1B80-0CEB-35C7-C10020B9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14E7E-D937-2808-CA5B-1653DBD2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3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5255-9F73-8B79-EB84-FA4FE463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A6203-0C82-963D-6CBD-0E15195E1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1D41D-6A39-A3EC-ABD2-296959AE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3E7A0-0AC6-6651-CA32-07165E41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2BD9E-71D6-97E4-26E6-DDD3E6A9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AB2E-63B2-924A-9019-E8A0CA06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51CAE-4D41-9836-C27F-8C287346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CD8C-1A03-D86D-1CF2-7484830C6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78EB-07DC-B650-CA8F-DD688A590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E5B6-0834-4B0E-9950-0CE6F78DCA6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7D7D2-0E6A-E1D2-867C-BDD03EFFD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B66E-16DD-0411-C403-391D459B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93AD-0D60-4307-AE40-BF12318ED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46" y="1236205"/>
            <a:ext cx="4144108" cy="41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59ABB2C-3BF1-46DE-81FC-7EC2C351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946" y="5710821"/>
            <a:ext cx="4630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39454E-EA94-2601-170F-488D20AE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708" y="556397"/>
            <a:ext cx="97067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በስመ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አብ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ወወልድ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ወመንፈስ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ቅዱስ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አሀዱ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አምላክ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Ebrima" panose="02000000000000000000" pitchFamily="2" charset="0"/>
                <a:ea typeface="+mn-ea"/>
                <a:cs typeface="Calibri" panose="020F0502020204030204" pitchFamily="34" charset="0"/>
              </a:rPr>
              <a:t>አሜን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B906-78FC-08BD-7F7F-671AC39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41955"/>
            <a:ext cx="6403578" cy="1325563"/>
          </a:xfrm>
        </p:spPr>
        <p:txBody>
          <a:bodyPr>
            <a:normAutofit/>
          </a:bodyPr>
          <a:lstStyle/>
          <a:p>
            <a:pPr algn="ctr"/>
            <a:r>
              <a:rPr lang="am-ET" sz="4800" b="1" dirty="0"/>
              <a:t>ስብሓት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D5AE-5BFD-E15B-6644-6EA84836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4116" cy="216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4000" dirty="0"/>
              <a:t>ስብሐት ለአብ /፪/ስብሐት ለወልድ/፪/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ወስብሐት ለመንፈስ ቅዱስ/፬/እሀ</a:t>
            </a:r>
            <a:endParaRPr lang="en-US" sz="4000" dirty="0"/>
          </a:p>
        </p:txBody>
      </p:sp>
      <p:pic>
        <p:nvPicPr>
          <p:cNvPr id="4" name="Picture 3" descr="A picture containing text, colorful, painted, graffiti&#10;&#10;Description automatically generated">
            <a:extLst>
              <a:ext uri="{FF2B5EF4-FFF2-40B4-BE49-F238E27FC236}">
                <a16:creationId xmlns:a16="http://schemas.microsoft.com/office/drawing/2014/main" id="{F75B854E-AC63-CB34-FA35-CFB75972A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0" b="1"/>
          <a:stretch/>
        </p:blipFill>
        <p:spPr>
          <a:xfrm>
            <a:off x="7312898" y="908355"/>
            <a:ext cx="4521898" cy="44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B906-78FC-08BD-7F7F-671AC39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am-ET" sz="4800" b="1" dirty="0"/>
              <a:t>እመ ብርሃን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D5AE-5BFD-E15B-6644-6EA84836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4000" dirty="0"/>
              <a:t>እመ ብርሃን ወእመ ሕይወት/፪/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ማርያም ዘበአማን/፪/እኽ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32FF3-CCD9-1FD0-B82B-746C47EE9B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53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B906-78FC-08BD-7F7F-671AC394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m-ET" sz="4800" b="1" dirty="0"/>
              <a:t>ኣረጋዊ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D5AE-5BFD-E15B-6644-6EA84836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184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4000" dirty="0"/>
              <a:t>እፎ ተሰወረ(፪)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ኣረጋዊ (፪) መምህርነ ኄር(፪)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53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22DC0-0874-C4FA-443D-A360754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533" y="296780"/>
            <a:ext cx="5754896" cy="1025885"/>
          </a:xfrm>
        </p:spPr>
        <p:txBody>
          <a:bodyPr anchor="b">
            <a:normAutofit/>
          </a:bodyPr>
          <a:lstStyle/>
          <a:p>
            <a:r>
              <a:rPr lang="am-ET" b="1" dirty="0"/>
              <a:t>ለሥላሴ ይደሉ ስብሐት</a:t>
            </a:r>
            <a:endParaRPr lang="en-US" b="1" dirty="0"/>
          </a:p>
        </p:txBody>
      </p:sp>
      <p:pic>
        <p:nvPicPr>
          <p:cNvPr id="3" name="Picture 2" descr="A picture containing text, colorful, ride&#10;&#10;Description automatically generated">
            <a:extLst>
              <a:ext uri="{FF2B5EF4-FFF2-40B4-BE49-F238E27FC236}">
                <a16:creationId xmlns:a16="http://schemas.microsoft.com/office/drawing/2014/main" id="{3E7CBB97-3DA7-1962-31FB-62FB1045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r="6812"/>
          <a:stretch/>
        </p:blipFill>
        <p:spPr>
          <a:xfrm>
            <a:off x="160421" y="1249150"/>
            <a:ext cx="3876165" cy="435969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239CC-9650-FD31-12ED-86A92317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9" y="1495669"/>
            <a:ext cx="7539790" cy="506555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am-ET" sz="4000" dirty="0"/>
              <a:t>ለሥላሴ ይደሉ ስብሐት/2/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እስመ ወሀቡነ ሲሳየ ዕለት/4/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457200" lvl="1" indent="0">
              <a:buNone/>
            </a:pPr>
            <a:r>
              <a:rPr lang="am-ET" sz="4000" dirty="0"/>
              <a:t>እህ ንሥላሴ ይግባእምስጋና/2/</a:t>
            </a:r>
            <a:endParaRPr lang="en-US" sz="4000" dirty="0"/>
          </a:p>
          <a:p>
            <a:pPr marL="457200" lvl="1" indent="0">
              <a:buNone/>
            </a:pPr>
            <a:r>
              <a:rPr lang="am-ET" sz="4000" dirty="0"/>
              <a:t>ስለዝሃቡና ናይ ዕለት ምግብና/4/እህ</a:t>
            </a:r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am-ET" sz="4000" dirty="0"/>
              <a:t>ለሥላሴ ይደሉ ስብሐት/2/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እስመ ወሀቡነ ሲሳየ ዕለት/4/እህ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011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22DC0-0874-C4FA-443D-A360754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365125"/>
            <a:ext cx="7022123" cy="1325563"/>
          </a:xfrm>
        </p:spPr>
        <p:txBody>
          <a:bodyPr>
            <a:normAutofit/>
          </a:bodyPr>
          <a:lstStyle/>
          <a:p>
            <a:pPr algn="ctr"/>
            <a:r>
              <a:rPr lang="am-ET" sz="5400" dirty="0"/>
              <a:t>ሰአሊ ለነ</a:t>
            </a:r>
            <a:endParaRPr lang="en-US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239CC-9650-FD31-12ED-86A92317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7391400" cy="2386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3000" dirty="0"/>
              <a:t>ሰአሊ ለነ ኀበ ወልድኪ ሔር መድኃኒነ/፪/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am-ET" sz="3000" dirty="0"/>
              <a:t>ይምሐረነ ወይሰሐለነ ይምሐረነ ይሥረይ ኃጢአተነ/፪/</a:t>
            </a:r>
            <a:endParaRPr lang="en-US" sz="3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EEEC78-EBA4-9707-1C32-8939C52F0A1C}"/>
              </a:ext>
            </a:extLst>
          </p:cNvPr>
          <p:cNvSpPr txBox="1">
            <a:spLocks/>
          </p:cNvSpPr>
          <p:nvPr/>
        </p:nvSpPr>
        <p:spPr>
          <a:xfrm>
            <a:off x="246185" y="3024843"/>
            <a:ext cx="7268307" cy="2645396"/>
          </a:xfrm>
          <a:prstGeom prst="rect">
            <a:avLst/>
          </a:prstGeom>
          <a:scene3d>
            <a:camera prst="orthographicFront">
              <a:rot lat="0" lon="20699996" rev="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m-ET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ለምንልና ንሩህሩህ ወድኺ መድሓኒና/፪/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m-ET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ይምሓረና ይቅረ ይበለልና ሓጥያትና ንሱ ይደምስሰልና /፪//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painting of a person holding a baby&#10;&#10;Description automatically generated with medium confidence">
            <a:extLst>
              <a:ext uri="{FF2B5EF4-FFF2-40B4-BE49-F238E27FC236}">
                <a16:creationId xmlns:a16="http://schemas.microsoft.com/office/drawing/2014/main" id="{ED96C2DE-CA82-A4DB-A245-0BF1B488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0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1D1-675A-CF6E-A2C5-32930C83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09"/>
            <a:ext cx="9144000" cy="1036637"/>
          </a:xfrm>
        </p:spPr>
        <p:txBody>
          <a:bodyPr/>
          <a:lstStyle/>
          <a:p>
            <a:r>
              <a:rPr lang="am-ET" sz="6000" dirty="0"/>
              <a:t>ጾም ወጸሎት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6DBB8-7B4B-BD29-4661-6A6782EC3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548" y="1930399"/>
            <a:ext cx="8908599" cy="3219117"/>
          </a:xfrm>
        </p:spPr>
        <p:txBody>
          <a:bodyPr>
            <a:noAutofit/>
          </a:bodyPr>
          <a:lstStyle/>
          <a:p>
            <a:pPr algn="l"/>
            <a:r>
              <a:rPr lang="am-ET" sz="4000" dirty="0"/>
              <a:t>ጾም ወጸሎት ወተፋቅሮት/፪/</a:t>
            </a:r>
            <a:endParaRPr lang="en-US" sz="4000" dirty="0"/>
          </a:p>
          <a:p>
            <a:pPr algn="l"/>
            <a:r>
              <a:rPr lang="am-ET" sz="4000" dirty="0"/>
              <a:t>ሃይማኖት ወምጽዋት ታድኅን እሞት/፪/</a:t>
            </a:r>
            <a:endParaRPr lang="en-US" sz="4000" dirty="0"/>
          </a:p>
          <a:p>
            <a:pPr algn="l"/>
            <a:r>
              <a:rPr lang="am-ET" sz="4000" dirty="0"/>
              <a:t>ታበጽህ መንግሥተ ሰማያት/፪/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882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AC93-E891-45B5-7D47-DC6C09E2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4C9E-AC1F-CB48-95D0-1EC54AAB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56DBB8-7B4B-BD29-4661-6A6782EC3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548" y="2630905"/>
            <a:ext cx="8908599" cy="2518611"/>
          </a:xfrm>
        </p:spPr>
        <p:txBody>
          <a:bodyPr>
            <a:noAutofit/>
          </a:bodyPr>
          <a:lstStyle/>
          <a:p>
            <a:r>
              <a:rPr lang="am-ET" sz="4800" dirty="0"/>
              <a:t>ወስብሐት ለእግዚአብሔር!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304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160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Ebrima</vt:lpstr>
      <vt:lpstr>Nyala</vt:lpstr>
      <vt:lpstr>Office Theme</vt:lpstr>
      <vt:lpstr>PowerPoint Presentation</vt:lpstr>
      <vt:lpstr>ስብሓት</vt:lpstr>
      <vt:lpstr>እመ ብርሃን</vt:lpstr>
      <vt:lpstr>ኣረጋዊ</vt:lpstr>
      <vt:lpstr>ለሥላሴ ይደሉ ስብሐት</vt:lpstr>
      <vt:lpstr>ሰአሊ ለነ</vt:lpstr>
      <vt:lpstr>ጾም ወጸሎት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2</cp:revision>
  <dcterms:created xsi:type="dcterms:W3CDTF">2023-06-11T14:07:15Z</dcterms:created>
  <dcterms:modified xsi:type="dcterms:W3CDTF">2023-06-12T01:21:11Z</dcterms:modified>
</cp:coreProperties>
</file>