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2016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E6A5-9027-0E0B-662C-0197D12D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5592-8618-1645-D7F7-B567D6AAD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96FD-4038-3DAD-5331-FB7FDED8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4EAF-7DFA-423C-BA6F-B5730B1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ADD3-A148-3F7A-97E3-CC7B2AFE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C2F6-30EF-54F6-FCBE-A7F1EF21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92FA0-03E8-6145-2475-4EAF60777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4618-5778-23D5-8433-0AC6627B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85F4-7CA8-22C7-5F25-B85116DB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EF66-4DB9-BD24-E0D8-D01AC999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86164-056F-F9F6-2252-8891FAFC9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61921-1179-F428-A6AE-5769BC26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0E9C-F321-0C28-A0A5-51EA4041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F577-36D4-EC96-AC95-7B6E6994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84F6-619C-1E81-1AF9-3B19FC97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5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32A7-01E2-ACA8-48E9-AF6B1E3C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84A1-1E30-E717-73A0-FEF3CEC2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A1DB-7766-483B-5F98-D698E1CE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11A73-9510-0E89-38DD-62D43D4F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CF17-AED8-B9D7-43D4-6C8FA9B6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646E-5748-D5B9-6256-DB8E8B99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3284-DD54-953D-6A72-A45AE93C6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4902-3381-7A60-F9CC-1C1F496C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A446-260E-CDDA-29F7-CB20DA2E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6131-51EC-75B1-800D-54EB7526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A0E3-5CB4-55D3-8C7F-69C60531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13DD-3344-5A39-58F9-A08AC7CE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40E6-1FDF-997E-23CA-A453E188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617B-B0C4-5468-530B-F0C7186F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F035-99AC-3D1C-2276-E2290C8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62876-FC3E-9EEE-7D80-7F16F7E1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FF4B-8C52-F744-468F-E6A5EEF8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C58E-FCCE-F53A-6851-B5729543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326F-62A5-DB7B-9458-29864B248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18634-C6E1-517E-B6F8-4FBE7FE8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C8DF4-15EF-7207-DF8D-B8F6F777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562C1-1E65-53D4-0B67-D9FEBACE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B68D7-9F01-A9BA-B6F5-8EA25505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5F604-51AF-7089-DD3C-9B2AAEFD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B996-7FD7-52AA-547B-A4069FBE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835F-0854-0ECC-EF86-43692218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60A17-66C4-961A-40BD-0CD51019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6417-13F4-3C6C-7F57-F08B53B1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F0933-13C7-0688-1E13-E15DEF10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6207D-046E-29E8-4AF2-5C5B1F3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0F535-5D2A-B873-EF5C-C4FDC440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26D7-782E-24B2-9A4B-41787595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25E9-4553-F4FA-A3C3-A7BE0078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68DF-582C-D31D-BC65-EAF36E04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D938-6460-1A80-6DDA-0E7F8159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3FCC-EBCD-BD79-A12A-C336988D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30CB3-B118-EE95-DC09-C4F1E0DA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5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5443-FDD2-1240-8561-41B883D4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35F9A-24F0-0E69-74A3-60C2B7BE3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8156-0189-09D6-77F4-0B3ED5C0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17F7D-800E-08FB-D2B2-A1AD12BF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7C9E1-F60E-57CA-29D2-6BB4A04C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1413-25B7-C503-6DCD-1E7DD0A2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BB895-E3EA-FF88-0AD1-DF20CFEC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C980B-DF99-A538-DB63-79574834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988A-78F1-9174-EA31-EC0231F8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6765-A43B-4E36-99BB-5CBAC9183A3F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9C08-E40A-81B6-77B4-73340415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BCB7-2EAF-A714-DE1D-6A3E0BF49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D6CA-1085-4673-AD91-50D865C7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6" y="720389"/>
            <a:ext cx="4144108" cy="41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59ABB2C-3BF1-46DE-81FC-7EC2C3517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077" y="5002282"/>
            <a:ext cx="46306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ያሬዳዊ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ዝማሬ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ብግዕዝን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brima" panose="02000000000000000000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ብትግርኛን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54898F-1BE2-BEA5-26D9-91358D05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9" y="293914"/>
            <a:ext cx="11250385" cy="6417129"/>
          </a:xfrm>
        </p:spPr>
        <p:txBody>
          <a:bodyPr>
            <a:noAutofit/>
          </a:bodyPr>
          <a:lstStyle/>
          <a:p>
            <a:pPr algn="l"/>
            <a:r>
              <a:rPr lang="am-ET" sz="4000" b="1" dirty="0"/>
              <a:t>አልቦ ዘከማየ</a:t>
            </a:r>
            <a:endParaRPr lang="en-US" sz="4000" b="1" dirty="0"/>
          </a:p>
          <a:p>
            <a:pPr algn="l"/>
            <a:r>
              <a:rPr lang="am-ET" sz="3600" dirty="0"/>
              <a:t>አልቦ ዘከማየ/፪/ አበሳ ኃጢኣት ገባሪ/፪/ </a:t>
            </a:r>
            <a:endParaRPr lang="en-US" sz="3600" dirty="0"/>
          </a:p>
          <a:p>
            <a:pPr algn="l"/>
            <a:r>
              <a:rPr lang="am-ET" sz="3600" dirty="0"/>
              <a:t>ወአልቦ ዘከማከ/፫እግዚአብሔር መሐሪ/፪/እህ</a:t>
            </a:r>
            <a:endParaRPr lang="en-US" sz="3600" dirty="0"/>
          </a:p>
          <a:p>
            <a:pPr algn="l"/>
            <a:r>
              <a:rPr lang="am-ET" sz="3600" dirty="0"/>
              <a:t>መድሓኒዓለም ክርስቶስ ዓለማተ ኵሉ ፈጣሪ /፪/</a:t>
            </a:r>
            <a:endParaRPr lang="en-US" sz="3600" dirty="0"/>
          </a:p>
          <a:p>
            <a:pPr algn="l"/>
            <a:r>
              <a:rPr lang="am-ET" sz="3600" dirty="0"/>
              <a:t>በደመ ገቦከ /፫/ኃጢአትየ አስተሥሪ/፪/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ከምዚ ከማይ የለን ከምዚ ከማይ አበሳን ሓጥያትን ገባሪ/2/</a:t>
            </a:r>
            <a:endParaRPr lang="en-US" sz="3600" dirty="0"/>
          </a:p>
          <a:p>
            <a:r>
              <a:rPr lang="am-ET" sz="3600" dirty="0"/>
              <a:t>ከማኻ'ውን የለን/3/እግዚአብሔር መሓሪ/2/እህ</a:t>
            </a:r>
            <a:endParaRPr lang="en-US" sz="3600" dirty="0"/>
          </a:p>
          <a:p>
            <a:r>
              <a:rPr lang="am-ET" sz="3600" dirty="0"/>
              <a:t>መድሓኒዓለም ክርስቶስ ናይዚ ዓለማ ኹሉ ፈጣሪ/2/</a:t>
            </a:r>
            <a:endParaRPr lang="en-US" sz="3600" dirty="0"/>
          </a:p>
          <a:p>
            <a:r>
              <a:rPr lang="am-ET" sz="3600" dirty="0"/>
              <a:t>ብደም ናይ ጎንኻ/3/ ሓጥያተይ ኩሉ ኣስተስሪ/2/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27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54898F-1BE2-BEA5-26D9-91358D05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807" y="604157"/>
            <a:ext cx="11250385" cy="6106886"/>
          </a:xfrm>
        </p:spPr>
        <p:txBody>
          <a:bodyPr>
            <a:noAutofit/>
          </a:bodyPr>
          <a:lstStyle/>
          <a:p>
            <a:pPr algn="l"/>
            <a:r>
              <a:rPr lang="am-ET" sz="4400" b="1" dirty="0"/>
              <a:t>ሰአሊ ለነ</a:t>
            </a:r>
            <a:endParaRPr lang="en-US" sz="4400" b="1" dirty="0"/>
          </a:p>
          <a:p>
            <a:pPr algn="l"/>
            <a:r>
              <a:rPr lang="am-ET" sz="3600" dirty="0"/>
              <a:t>ሰአሊ ለነ ኀበ ወልድኪ ሔር መድኃኒነ/፪/</a:t>
            </a:r>
            <a:endParaRPr lang="en-US" sz="3600" dirty="0"/>
          </a:p>
          <a:p>
            <a:pPr algn="l"/>
            <a:r>
              <a:rPr lang="am-ET" sz="3600" dirty="0"/>
              <a:t>ይምሐረነ ወይሰሐለነ ይምሐረነ ይሥረይ ኃጢአተነ/፪/</a:t>
            </a:r>
            <a:endParaRPr lang="en-US" sz="3600" dirty="0"/>
          </a:p>
          <a:p>
            <a:pPr algn="l"/>
            <a:endParaRPr lang="en-US" sz="3600" dirty="0"/>
          </a:p>
          <a:p>
            <a:pPr algn="l"/>
            <a:r>
              <a:rPr lang="am-ET" sz="3600" dirty="0"/>
              <a:t>ለምንልና ንሩህሩህ ወድኺ መድሓኒና/፪/</a:t>
            </a:r>
            <a:endParaRPr lang="en-US" sz="3600" dirty="0"/>
          </a:p>
          <a:p>
            <a:pPr algn="l"/>
            <a:r>
              <a:rPr lang="am-ET" sz="3600" dirty="0"/>
              <a:t>ይምሓረና ይቅረ ይበለልና ሓጥያትና ንሱ ይደምስሰልና /፪/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8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54898F-1BE2-BEA5-26D9-91358D05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9" y="604157"/>
            <a:ext cx="11250385" cy="6106886"/>
          </a:xfrm>
        </p:spPr>
        <p:txBody>
          <a:bodyPr>
            <a:noAutofit/>
          </a:bodyPr>
          <a:lstStyle/>
          <a:p>
            <a:pPr algn="l"/>
            <a:endParaRPr lang="en-US" sz="3600" dirty="0"/>
          </a:p>
          <a:p>
            <a:pPr algn="l"/>
            <a:r>
              <a:rPr lang="am-ET" sz="4400" b="1" dirty="0"/>
              <a:t>ደምፀ</a:t>
            </a:r>
            <a:endParaRPr lang="en-US" sz="4400" b="1" dirty="0"/>
          </a:p>
          <a:p>
            <a:pPr algn="l"/>
            <a:r>
              <a:rPr lang="am-ET" sz="3600" dirty="0"/>
              <a:t>ደምፀ ወተሰብከ/፪/ ውስተ ዓለም/፪/</a:t>
            </a:r>
            <a:endParaRPr lang="en-US" sz="3600" dirty="0"/>
          </a:p>
          <a:p>
            <a:pPr algn="l"/>
            <a:r>
              <a:rPr lang="am-ET" sz="3600" dirty="0"/>
              <a:t>ዜና ምግባሩ ትሩፍ ለአረጋዊ/፬/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1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Ebrima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1</cp:revision>
  <dcterms:created xsi:type="dcterms:W3CDTF">2023-06-04T13:34:59Z</dcterms:created>
  <dcterms:modified xsi:type="dcterms:W3CDTF">2023-06-04T16:53:25Z</dcterms:modified>
</cp:coreProperties>
</file>