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06" r:id="rId3"/>
    <p:sldId id="307" r:id="rId4"/>
    <p:sldId id="308" r:id="rId5"/>
    <p:sldId id="300" r:id="rId6"/>
    <p:sldId id="301" r:id="rId7"/>
    <p:sldId id="302" r:id="rId8"/>
    <p:sldId id="303" r:id="rId9"/>
    <p:sldId id="305" r:id="rId10"/>
    <p:sldId id="3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4" autoAdjust="0"/>
    <p:restoredTop sz="94660"/>
  </p:normalViewPr>
  <p:slideViewPr>
    <p:cSldViewPr snapToGrid="0">
      <p:cViewPr>
        <p:scale>
          <a:sx n="77" d="100"/>
          <a:sy n="77" d="100"/>
        </p:scale>
        <p:origin x="-13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61916-C195-40CF-8A97-35B95939AE2B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F5071-F95F-455A-B885-17F5E89B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7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A3B2-ACCC-794A-4262-3CC40B6DE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04F2E-622F-1950-A7D3-4C34828C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2EA61-63EB-CA69-C945-9A83769A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CB97A-8BD4-18B6-13BC-91D2F5B3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67F1-E763-6A1F-E7FF-7BD811D6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1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942C-3E07-5B6E-E3CA-A8CD3390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31ED8-FED7-31B7-F4B1-A8117E2C6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3EAD3-0ED8-F658-4397-81A1E505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08AB2-3785-0CB0-1573-521BC13F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AEF1-46EA-99E5-3955-EE98A362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1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3C353-6691-BA35-3665-0056BC64D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6EBBE-1448-2888-750F-7319E72BE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8386C-8ECE-9703-D11A-5F926918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91B4E-2C78-44F3-BD15-CC9A05CA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717D3-4282-FAF8-6A9C-1F065B7E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4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B0E3-A4F8-F064-B2B7-6DA8E5DA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D211D-884C-7B5E-2984-D18F53EE5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596AE-C56C-2E00-52C1-0EE28700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32B1C-674A-056F-74ED-26637E83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534E8-ABF8-5429-72D4-F51785FD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769D-EB95-C1A6-2F88-88425AF0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D4922-4D7D-9F04-D676-6EB08C81A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DADB-FF20-56E0-80E9-B5D81E47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87FF8-35DF-3F85-6AE8-03331116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B9EB5-1FB9-6A6B-5712-E7499D23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8732-2C09-2D8A-A188-865979A2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E02-E7CE-33AE-5668-46D7D3063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4BB76-9569-596A-95BC-636D8C5DE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A7DB7-E219-2D8D-88E3-878BCD09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54119-B884-1D3F-D489-B883764F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B6983-BD60-8504-751C-4A32B839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7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02E8-6B11-9938-8846-DFB8CB00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C8337-281A-6C14-A5C2-47D81368C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F0010-76C5-FB29-EE69-BB7C765C7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57FE2-8046-8DE9-FFF3-8F095D2E1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E2BA3-EB92-8CE0-E9BA-981203C3E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AB6B3-F3F7-CDDC-5E2A-8DDEE6BD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9E4BA-1EC8-738D-ED85-77D5D203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D2E47-77DE-3FCE-1584-644A5C6B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0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91D6-65F8-28DE-D9B1-9100F445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A3E1CD-BD62-6042-9AB2-5680B111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4AF43-38EC-FA18-08CC-1CD03BFF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C1998-DCB1-676C-553B-9FF36527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6D4E0-F3E3-7C8F-6FDD-642106B4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F6945-5919-959D-DD3C-9EC7CEFD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396D4-42D5-DF5F-16FA-34229D94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E9CB-DC5B-92ED-D0F8-C7334457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E605-B8E8-6A2A-D66F-9BB585864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76005-5C23-25FA-8644-A7E553882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748F8-2E2D-8685-5B79-EFE99659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09342-A092-A5B6-3DAF-AD035CD9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C617B-29E7-6ED8-3DC8-257ED040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0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D145-53F0-F280-7969-36C55A47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EA7AF-7A77-80FA-CF5F-06C88AE79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70119-9369-F7D0-5ADA-D2199734F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7C5B7-1AE6-C796-E503-5EE104C1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1A642-8417-F380-67B2-2A5E2D2A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019BF-3513-7491-3881-D8E7FE49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2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D5401-4010-59EC-D4D7-3E3AED2A6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437F8-4187-BFF9-654A-BFC035DA0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53571-B02E-588F-7277-BFDA77EEC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A4FC7-34F3-4A97-A2A7-58DE358E8AA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B259E-DE05-3101-DACC-D5CC05CDC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BF5EC-7824-DCBA-C3C0-1057C6B7C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9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95DA78A7-EBCD-E6F8-A9FA-81581B00D0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452" y="-70286"/>
            <a:ext cx="6887690" cy="69282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335DB8-3136-5B5E-EE24-78A858ED78DB}"/>
              </a:ext>
            </a:extLst>
          </p:cNvPr>
          <p:cNvSpPr txBox="1"/>
          <p:nvPr/>
        </p:nvSpPr>
        <p:spPr>
          <a:xfrm>
            <a:off x="1320659" y="1893206"/>
            <a:ext cx="92460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u="sng" dirty="0" err="1"/>
              <a:t>ምቁራብ</a:t>
            </a:r>
            <a:endParaRPr lang="en-US"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3D5825-9EFB-429E-A7E4-45A2E1D9B2D7}"/>
              </a:ext>
            </a:extLst>
          </p:cNvPr>
          <p:cNvSpPr txBox="1"/>
          <p:nvPr/>
        </p:nvSpPr>
        <p:spPr>
          <a:xfrm>
            <a:off x="1135950" y="2886106"/>
            <a:ext cx="9920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err="1"/>
              <a:t>Mikurab</a:t>
            </a:r>
            <a:endParaRPr lang="en-US" sz="3600" b="1" u="sng" dirty="0"/>
          </a:p>
          <a:p>
            <a:pPr algn="ctr"/>
            <a:r>
              <a:rPr lang="en-US" sz="4400" b="1" u="sng" dirty="0"/>
              <a:t>Synagogue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23216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60DEC7-A682-95B2-7DD2-14E1C1285BF7}"/>
              </a:ext>
            </a:extLst>
          </p:cNvPr>
          <p:cNvSpPr txBox="1"/>
          <p:nvPr/>
        </p:nvSpPr>
        <p:spPr>
          <a:xfrm>
            <a:off x="474784" y="422031"/>
            <a:ext cx="11465169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m-ET" sz="4600" b="1" u="sng" dirty="0"/>
              <a:t>በፆም ወበፀሎት</a:t>
            </a:r>
            <a:endParaRPr lang="en-US" sz="4600" b="1" u="sng" dirty="0"/>
          </a:p>
          <a:p>
            <a:pPr algn="ctr"/>
            <a:r>
              <a:rPr lang="am-ET" sz="4400" dirty="0"/>
              <a:t>በፆም ወበፀሎት ወረሱ ተስፋ ሂወት/፪/</a:t>
            </a:r>
            <a:endParaRPr lang="en-US" sz="4400" dirty="0"/>
          </a:p>
          <a:p>
            <a:pPr algn="ctr"/>
            <a:r>
              <a:rPr lang="am-ET" sz="4400" dirty="0"/>
              <a:t>ፃድቃን</a:t>
            </a:r>
            <a:r>
              <a:rPr lang="en-US" sz="4400" dirty="0"/>
              <a:t> </a:t>
            </a:r>
            <a:r>
              <a:rPr lang="am-ET" sz="4400" dirty="0"/>
              <a:t>/፪/</a:t>
            </a:r>
            <a:r>
              <a:rPr lang="en-US" sz="4400" dirty="0"/>
              <a:t> </a:t>
            </a:r>
            <a:r>
              <a:rPr lang="am-ET" sz="4400" dirty="0"/>
              <a:t>ውሉደ ብርሃን</a:t>
            </a:r>
            <a:r>
              <a:rPr lang="en-US" sz="4400" dirty="0"/>
              <a:t> </a:t>
            </a:r>
            <a:r>
              <a:rPr lang="am-ET" sz="4400" dirty="0"/>
              <a:t>/፪/ እህ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746EF5-9B6A-1A5B-2D6F-E959980E0086}"/>
              </a:ext>
            </a:extLst>
          </p:cNvPr>
          <p:cNvSpPr txBox="1"/>
          <p:nvPr/>
        </p:nvSpPr>
        <p:spPr>
          <a:xfrm>
            <a:off x="2490581" y="3115773"/>
            <a:ext cx="808465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>
                <a:solidFill>
                  <a:srgbClr val="212529"/>
                </a:solidFill>
                <a:latin typeface="system-ui"/>
              </a:rPr>
              <a:t>B</a:t>
            </a:r>
            <a:r>
              <a:rPr lang="en-US" sz="4000" b="1" i="0" u="sng" dirty="0">
                <a:solidFill>
                  <a:srgbClr val="212529"/>
                </a:solidFill>
                <a:effectLst/>
                <a:latin typeface="system-ui"/>
              </a:rPr>
              <a:t>esom </a:t>
            </a:r>
            <a:r>
              <a:rPr lang="en-US" sz="4000" b="1" u="sng" dirty="0" err="1">
                <a:solidFill>
                  <a:srgbClr val="212529"/>
                </a:solidFill>
                <a:latin typeface="system-ui"/>
              </a:rPr>
              <a:t>W</a:t>
            </a:r>
            <a:r>
              <a:rPr lang="en-US" sz="4000" b="1" i="0" u="sng" dirty="0" err="1">
                <a:solidFill>
                  <a:srgbClr val="212529"/>
                </a:solidFill>
                <a:effectLst/>
                <a:latin typeface="system-ui"/>
              </a:rPr>
              <a:t>ebeselot</a:t>
            </a:r>
            <a:r>
              <a:rPr lang="en-US" sz="4000" b="1" i="0" u="sng" dirty="0">
                <a:solidFill>
                  <a:srgbClr val="212529"/>
                </a:solidFill>
                <a:effectLst/>
                <a:latin typeface="system-ui"/>
              </a:rPr>
              <a:t> </a:t>
            </a:r>
          </a:p>
          <a:p>
            <a:pPr algn="ctr"/>
            <a:r>
              <a:rPr lang="en-US" sz="3600" dirty="0">
                <a:solidFill>
                  <a:srgbClr val="212529"/>
                </a:solidFill>
                <a:latin typeface="system-ui"/>
              </a:rPr>
              <a:t>B</a:t>
            </a:r>
            <a:r>
              <a:rPr lang="en-US" sz="3600" b="0" i="0" dirty="0">
                <a:solidFill>
                  <a:srgbClr val="212529"/>
                </a:solidFill>
                <a:effectLst/>
                <a:latin typeface="system-ui"/>
              </a:rPr>
              <a:t>esom </a:t>
            </a:r>
            <a:r>
              <a:rPr lang="en-US" sz="3600" b="0" i="0" dirty="0" err="1">
                <a:solidFill>
                  <a:srgbClr val="212529"/>
                </a:solidFill>
                <a:effectLst/>
                <a:latin typeface="system-ui"/>
              </a:rPr>
              <a:t>webeselot</a:t>
            </a:r>
            <a:r>
              <a:rPr lang="en-US" sz="36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latin typeface="system-ui"/>
              </a:rPr>
              <a:t>weresu</a:t>
            </a:r>
            <a:r>
              <a:rPr lang="en-US" sz="36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latin typeface="system-ui"/>
              </a:rPr>
              <a:t>tesfa</a:t>
            </a:r>
            <a:r>
              <a:rPr lang="en-US" sz="36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latin typeface="system-ui"/>
              </a:rPr>
              <a:t>hiwet</a:t>
            </a:r>
            <a:r>
              <a:rPr lang="en-US" sz="3600" b="0" i="0" dirty="0">
                <a:solidFill>
                  <a:srgbClr val="212529"/>
                </a:solidFill>
                <a:effectLst/>
                <a:latin typeface="system-ui"/>
              </a:rPr>
              <a:t>/2/ </a:t>
            </a:r>
          </a:p>
          <a:p>
            <a:pPr algn="ctr"/>
            <a:r>
              <a:rPr lang="en-US" sz="3600" b="0" i="0" dirty="0" err="1">
                <a:solidFill>
                  <a:srgbClr val="212529"/>
                </a:solidFill>
                <a:effectLst/>
                <a:latin typeface="system-ui"/>
              </a:rPr>
              <a:t>sadqan</a:t>
            </a:r>
            <a:r>
              <a:rPr lang="en-US" sz="3600" b="0" i="0" dirty="0">
                <a:solidFill>
                  <a:srgbClr val="212529"/>
                </a:solidFill>
                <a:effectLst/>
                <a:latin typeface="system-ui"/>
              </a:rPr>
              <a:t>/2/ </a:t>
            </a:r>
            <a:r>
              <a:rPr lang="en-US" sz="3600" b="0" i="0" dirty="0" err="1">
                <a:solidFill>
                  <a:srgbClr val="212529"/>
                </a:solidFill>
                <a:effectLst/>
                <a:latin typeface="system-ui"/>
              </a:rPr>
              <a:t>wulude</a:t>
            </a:r>
            <a:r>
              <a:rPr lang="en-US" sz="3600" b="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3600" b="0" i="0" dirty="0" err="1">
                <a:solidFill>
                  <a:srgbClr val="212529"/>
                </a:solidFill>
                <a:effectLst/>
                <a:latin typeface="system-ui"/>
              </a:rPr>
              <a:t>brhan</a:t>
            </a:r>
            <a:r>
              <a:rPr lang="en-US" sz="3600" b="0" i="0" dirty="0">
                <a:solidFill>
                  <a:srgbClr val="212529"/>
                </a:solidFill>
                <a:effectLst/>
                <a:latin typeface="system-ui"/>
              </a:rPr>
              <a:t>/2/ </a:t>
            </a:r>
            <a:r>
              <a:rPr lang="en-US" sz="3600" dirty="0">
                <a:solidFill>
                  <a:srgbClr val="212529"/>
                </a:solidFill>
                <a:latin typeface="system-ui"/>
              </a:rPr>
              <a:t>e</a:t>
            </a:r>
            <a:r>
              <a:rPr lang="en-US" sz="3600" b="0" i="0" dirty="0">
                <a:solidFill>
                  <a:srgbClr val="212529"/>
                </a:solidFill>
                <a:effectLst/>
                <a:latin typeface="system-ui"/>
              </a:rPr>
              <a:t>h</a:t>
            </a:r>
            <a:endParaRPr lang="en-US" sz="3600" dirty="0"/>
          </a:p>
        </p:txBody>
      </p:sp>
      <p:pic>
        <p:nvPicPr>
          <p:cNvPr id="2" name="Picture 1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C2E98483-4D4E-5B7A-FAE5-60894F5B0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7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335DB8-3136-5B5E-EE24-78A858ED78DB}"/>
              </a:ext>
            </a:extLst>
          </p:cNvPr>
          <p:cNvSpPr txBox="1"/>
          <p:nvPr/>
        </p:nvSpPr>
        <p:spPr>
          <a:xfrm>
            <a:off x="1102904" y="474345"/>
            <a:ext cx="924602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m-ET" sz="6600" b="1" u="sng" dirty="0"/>
              <a:t>ጾመ እግዚእነ </a:t>
            </a:r>
            <a:endParaRPr lang="en-US" sz="6600" b="1" u="sng" dirty="0"/>
          </a:p>
          <a:p>
            <a:pPr algn="ctr"/>
            <a:r>
              <a:rPr lang="am-ET" sz="6000" dirty="0"/>
              <a:t>ጾመ እግዚእነ</a:t>
            </a:r>
            <a:r>
              <a:rPr lang="en-US" sz="6000" dirty="0"/>
              <a:t> </a:t>
            </a:r>
            <a:r>
              <a:rPr lang="am-ET" sz="6000" dirty="0"/>
              <a:t>/፪/</a:t>
            </a:r>
            <a:r>
              <a:rPr lang="en-US" sz="6000" dirty="0"/>
              <a:t> </a:t>
            </a:r>
            <a:r>
              <a:rPr lang="am-ET" sz="6000" dirty="0"/>
              <a:t>በእንቲአነ</a:t>
            </a:r>
            <a:r>
              <a:rPr lang="en-US" sz="6000" dirty="0"/>
              <a:t> </a:t>
            </a:r>
            <a:r>
              <a:rPr lang="am-ET" sz="6000" dirty="0"/>
              <a:t>/፪/</a:t>
            </a:r>
            <a:r>
              <a:rPr lang="en-US" sz="6000" dirty="0"/>
              <a:t> </a:t>
            </a:r>
            <a:r>
              <a:rPr lang="am-ET" sz="6000" dirty="0"/>
              <a:t>አርአያሁ ከመ የሃበነ</a:t>
            </a:r>
            <a:r>
              <a:rPr lang="en-US" sz="6000" dirty="0"/>
              <a:t> </a:t>
            </a:r>
            <a:r>
              <a:rPr lang="am-ET" sz="6000" dirty="0"/>
              <a:t>/፬/</a:t>
            </a:r>
            <a:endParaRPr lang="en-US" sz="6000" dirty="0"/>
          </a:p>
        </p:txBody>
      </p:sp>
      <p:pic>
        <p:nvPicPr>
          <p:cNvPr id="4" name="Picture 3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95DA78A7-EBCD-E6F8-A9FA-81581B00D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D5825-9EFB-429E-A7E4-45A2E1D9B2D7}"/>
              </a:ext>
            </a:extLst>
          </p:cNvPr>
          <p:cNvSpPr txBox="1"/>
          <p:nvPr/>
        </p:nvSpPr>
        <p:spPr>
          <a:xfrm>
            <a:off x="765865" y="4250479"/>
            <a:ext cx="99201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/>
              <a:t>Tsom</a:t>
            </a:r>
            <a:r>
              <a:rPr lang="en-US" sz="4400" b="1" u="sng" dirty="0"/>
              <a:t> </a:t>
            </a:r>
            <a:r>
              <a:rPr lang="en-US" sz="4400" b="1" u="sng" dirty="0" err="1"/>
              <a:t>Egziane</a:t>
            </a:r>
            <a:endParaRPr lang="en-US" sz="4400" b="1" u="sng" dirty="0"/>
          </a:p>
          <a:p>
            <a:pPr algn="ctr"/>
            <a:r>
              <a:rPr lang="en-US" sz="4000" dirty="0" err="1"/>
              <a:t>Tsom</a:t>
            </a:r>
            <a:r>
              <a:rPr lang="en-US" sz="4000" dirty="0"/>
              <a:t> </a:t>
            </a:r>
            <a:r>
              <a:rPr lang="en-US" sz="4000" dirty="0" err="1"/>
              <a:t>egziane</a:t>
            </a:r>
            <a:r>
              <a:rPr lang="en-US" sz="4000" dirty="0"/>
              <a:t> (2) </a:t>
            </a:r>
            <a:r>
              <a:rPr lang="en-US" sz="4000" dirty="0" err="1"/>
              <a:t>b’entiane</a:t>
            </a:r>
            <a:r>
              <a:rPr lang="en-US" sz="4000" dirty="0"/>
              <a:t> (2)</a:t>
            </a:r>
          </a:p>
          <a:p>
            <a:pPr algn="ctr"/>
            <a:r>
              <a:rPr lang="en-US" sz="4000" dirty="0" err="1"/>
              <a:t>Arayahu</a:t>
            </a:r>
            <a:r>
              <a:rPr lang="en-US" sz="4000" dirty="0"/>
              <a:t> </a:t>
            </a:r>
            <a:r>
              <a:rPr lang="en-US" sz="4000" dirty="0" err="1"/>
              <a:t>keme</a:t>
            </a:r>
            <a:r>
              <a:rPr lang="en-US" sz="4000" dirty="0"/>
              <a:t> </a:t>
            </a:r>
            <a:r>
              <a:rPr lang="en-US" sz="4000" dirty="0" err="1"/>
              <a:t>yhabene</a:t>
            </a:r>
            <a:r>
              <a:rPr lang="en-US" sz="4000" dirty="0"/>
              <a:t> (4)</a:t>
            </a:r>
          </a:p>
        </p:txBody>
      </p:sp>
    </p:spTree>
    <p:extLst>
      <p:ext uri="{BB962C8B-B14F-4D97-AF65-F5344CB8AC3E}">
        <p14:creationId xmlns:p14="http://schemas.microsoft.com/office/powerpoint/2010/main" val="395356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335DB8-3136-5B5E-EE24-78A858ED78DB}"/>
              </a:ext>
            </a:extLst>
          </p:cNvPr>
          <p:cNvSpPr txBox="1"/>
          <p:nvPr/>
        </p:nvSpPr>
        <p:spPr>
          <a:xfrm>
            <a:off x="1102904" y="474345"/>
            <a:ext cx="924602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m-ET" sz="6600" b="1" u="sng" dirty="0"/>
              <a:t>ኪዳንኪ </a:t>
            </a:r>
            <a:endParaRPr lang="en-US" sz="6600" b="1" u="sng" dirty="0"/>
          </a:p>
          <a:p>
            <a:pPr algn="ctr"/>
            <a:r>
              <a:rPr lang="am-ET" sz="6000" dirty="0"/>
              <a:t>አማን በአማን</a:t>
            </a:r>
            <a:r>
              <a:rPr lang="en-US" sz="6000" dirty="0"/>
              <a:t> </a:t>
            </a:r>
            <a:r>
              <a:rPr lang="am-ET" sz="6000" dirty="0"/>
              <a:t>/፪/ ኪዳንኪ/፪/</a:t>
            </a:r>
            <a:endParaRPr lang="en-US" sz="6000" dirty="0"/>
          </a:p>
          <a:p>
            <a:pPr algn="ctr"/>
            <a:r>
              <a:rPr lang="am-ET" sz="6000" dirty="0"/>
              <a:t>ኪዳንኪ ኢየኃልቅ/፬/</a:t>
            </a:r>
            <a:endParaRPr lang="en-US" sz="6000" dirty="0"/>
          </a:p>
        </p:txBody>
      </p:sp>
      <p:pic>
        <p:nvPicPr>
          <p:cNvPr id="4" name="Picture 3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95DA78A7-EBCD-E6F8-A9FA-81581B00D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D5825-9EFB-429E-A7E4-45A2E1D9B2D7}"/>
              </a:ext>
            </a:extLst>
          </p:cNvPr>
          <p:cNvSpPr txBox="1"/>
          <p:nvPr/>
        </p:nvSpPr>
        <p:spPr>
          <a:xfrm>
            <a:off x="765865" y="4250479"/>
            <a:ext cx="99201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 err="1"/>
              <a:t>Kidaneki</a:t>
            </a:r>
            <a:endParaRPr lang="en-US" sz="4400" b="1" u="sng" dirty="0"/>
          </a:p>
          <a:p>
            <a:pPr algn="ctr"/>
            <a:r>
              <a:rPr lang="en-US" sz="4000" dirty="0"/>
              <a:t>Aman </a:t>
            </a:r>
            <a:r>
              <a:rPr lang="en-US" sz="4000" dirty="0" err="1"/>
              <a:t>bamane</a:t>
            </a:r>
            <a:r>
              <a:rPr lang="en-US" sz="4000" dirty="0"/>
              <a:t> (2) </a:t>
            </a:r>
            <a:r>
              <a:rPr lang="en-US" sz="4000" dirty="0" err="1"/>
              <a:t>kidaneki</a:t>
            </a:r>
            <a:r>
              <a:rPr lang="en-US" sz="4000" dirty="0"/>
              <a:t> (2)</a:t>
            </a:r>
          </a:p>
          <a:p>
            <a:pPr algn="ctr"/>
            <a:r>
              <a:rPr lang="en-US" sz="4000" dirty="0" err="1"/>
              <a:t>Kidaneki</a:t>
            </a:r>
            <a:r>
              <a:rPr lang="en-US" sz="4000" dirty="0"/>
              <a:t> </a:t>
            </a:r>
            <a:r>
              <a:rPr lang="en-US" sz="4000" dirty="0" err="1"/>
              <a:t>iyahalek</a:t>
            </a:r>
            <a:r>
              <a:rPr lang="en-US" sz="4000" dirty="0"/>
              <a:t> (4)</a:t>
            </a:r>
          </a:p>
        </p:txBody>
      </p:sp>
    </p:spTree>
    <p:extLst>
      <p:ext uri="{BB962C8B-B14F-4D97-AF65-F5344CB8AC3E}">
        <p14:creationId xmlns:p14="http://schemas.microsoft.com/office/powerpoint/2010/main" val="190687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335DB8-3136-5B5E-EE24-78A858ED78DB}"/>
              </a:ext>
            </a:extLst>
          </p:cNvPr>
          <p:cNvSpPr txBox="1"/>
          <p:nvPr/>
        </p:nvSpPr>
        <p:spPr>
          <a:xfrm>
            <a:off x="1102904" y="474345"/>
            <a:ext cx="924602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m-ET" sz="6600" b="1" u="sng" dirty="0"/>
              <a:t>ኣቡነ ኣረጋዊ </a:t>
            </a:r>
            <a:endParaRPr lang="en-US" sz="6600" b="1" u="sng" dirty="0"/>
          </a:p>
          <a:p>
            <a:pPr algn="ctr"/>
            <a:r>
              <a:rPr lang="am-ET" sz="6000" dirty="0"/>
              <a:t>ኣረጋዊ ፃድቅ ፃድቅ ዘደብረ ዳሞ(፪)</a:t>
            </a:r>
            <a:endParaRPr lang="en-US" sz="6000" dirty="0"/>
          </a:p>
          <a:p>
            <a:pPr algn="ctr"/>
            <a:r>
              <a:rPr lang="am-ET" sz="6000" dirty="0"/>
              <a:t>ዓመት ዕቖረና ንቤተ ምቅደስካ መፂና ክንስዕሞ(፪) እህ</a:t>
            </a:r>
            <a:endParaRPr lang="en-US" sz="6000" dirty="0"/>
          </a:p>
        </p:txBody>
      </p:sp>
      <p:pic>
        <p:nvPicPr>
          <p:cNvPr id="4" name="Picture 3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95DA78A7-EBCD-E6F8-A9FA-81581B00D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D5825-9EFB-429E-A7E4-45A2E1D9B2D7}"/>
              </a:ext>
            </a:extLst>
          </p:cNvPr>
          <p:cNvSpPr txBox="1"/>
          <p:nvPr/>
        </p:nvSpPr>
        <p:spPr>
          <a:xfrm>
            <a:off x="765865" y="4250479"/>
            <a:ext cx="9920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 err="1"/>
              <a:t>Abune</a:t>
            </a:r>
            <a:r>
              <a:rPr lang="en-US" sz="4000" b="1" u="sng" dirty="0"/>
              <a:t> </a:t>
            </a:r>
            <a:r>
              <a:rPr lang="en-US" sz="4000" b="1" u="sng" dirty="0" err="1"/>
              <a:t>Aregawi</a:t>
            </a:r>
            <a:endParaRPr lang="en-US" sz="4000" b="1" u="sng" dirty="0"/>
          </a:p>
          <a:p>
            <a:pPr algn="ctr"/>
            <a:r>
              <a:rPr lang="en-US" sz="4000" dirty="0" err="1"/>
              <a:t>Aregawi</a:t>
            </a:r>
            <a:r>
              <a:rPr lang="en-US" sz="4000" dirty="0"/>
              <a:t> </a:t>
            </a:r>
            <a:r>
              <a:rPr lang="en-US" sz="4000" dirty="0" err="1"/>
              <a:t>tsdeke</a:t>
            </a:r>
            <a:r>
              <a:rPr lang="en-US" sz="4000" dirty="0"/>
              <a:t> </a:t>
            </a:r>
            <a:r>
              <a:rPr lang="en-US" sz="4000" dirty="0" err="1"/>
              <a:t>tsdeke</a:t>
            </a:r>
            <a:r>
              <a:rPr lang="en-US" sz="4000" dirty="0"/>
              <a:t> </a:t>
            </a:r>
            <a:r>
              <a:rPr lang="en-US" sz="4000" dirty="0" err="1"/>
              <a:t>zedbere</a:t>
            </a:r>
            <a:r>
              <a:rPr lang="en-US" sz="4000" dirty="0"/>
              <a:t> </a:t>
            </a:r>
            <a:r>
              <a:rPr lang="en-US" sz="4000" dirty="0" err="1"/>
              <a:t>damo</a:t>
            </a:r>
            <a:r>
              <a:rPr lang="en-US" sz="4000" dirty="0"/>
              <a:t> (2)</a:t>
            </a:r>
          </a:p>
          <a:p>
            <a:pPr algn="ctr"/>
            <a:r>
              <a:rPr lang="en-US" sz="4000" dirty="0" err="1"/>
              <a:t>Amete</a:t>
            </a:r>
            <a:r>
              <a:rPr lang="en-US" sz="4000" dirty="0"/>
              <a:t> </a:t>
            </a:r>
            <a:r>
              <a:rPr lang="en-US" sz="4000" dirty="0" err="1"/>
              <a:t>eqorena</a:t>
            </a:r>
            <a:r>
              <a:rPr lang="en-US" sz="4000" dirty="0"/>
              <a:t> </a:t>
            </a:r>
            <a:r>
              <a:rPr lang="en-US" sz="4000" dirty="0" err="1"/>
              <a:t>nbet</a:t>
            </a:r>
            <a:r>
              <a:rPr lang="en-US" sz="4000" dirty="0"/>
              <a:t> </a:t>
            </a:r>
            <a:r>
              <a:rPr lang="en-US" sz="4000" dirty="0" err="1"/>
              <a:t>mekdska</a:t>
            </a:r>
            <a:r>
              <a:rPr lang="en-US" sz="4000" dirty="0"/>
              <a:t> </a:t>
            </a:r>
            <a:r>
              <a:rPr lang="en-US" sz="4000" dirty="0" err="1"/>
              <a:t>mtsina</a:t>
            </a:r>
            <a:r>
              <a:rPr lang="en-US" sz="4000" dirty="0"/>
              <a:t> </a:t>
            </a:r>
            <a:r>
              <a:rPr lang="en-US" sz="4000" dirty="0" err="1"/>
              <a:t>kinsimo</a:t>
            </a:r>
            <a:r>
              <a:rPr lang="en-US" sz="4000" dirty="0"/>
              <a:t> (2) </a:t>
            </a:r>
            <a:r>
              <a:rPr lang="en-US" sz="4000" dirty="0" err="1"/>
              <a:t>ehe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537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60DEC7-A682-95B2-7DD2-14E1C1285BF7}"/>
              </a:ext>
            </a:extLst>
          </p:cNvPr>
          <p:cNvSpPr txBox="1"/>
          <p:nvPr/>
        </p:nvSpPr>
        <p:spPr>
          <a:xfrm>
            <a:off x="474784" y="422031"/>
            <a:ext cx="11465169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u="sng" dirty="0"/>
              <a:t>ካብ </a:t>
            </a:r>
            <a:r>
              <a:rPr lang="en-US" sz="5400" b="1" u="sng" dirty="0" err="1"/>
              <a:t>ሰማይ</a:t>
            </a:r>
            <a:r>
              <a:rPr lang="en-US" sz="5400" b="1" u="sng" dirty="0"/>
              <a:t> </a:t>
            </a:r>
            <a:r>
              <a:rPr lang="en-US" sz="5400" b="1" u="sng" dirty="0" err="1"/>
              <a:t>ሰማያት</a:t>
            </a:r>
            <a:r>
              <a:rPr lang="en-US" sz="5400" b="1" u="sng" dirty="0"/>
              <a:t> </a:t>
            </a:r>
            <a:r>
              <a:rPr lang="en-US" sz="5400" b="1" u="sng" dirty="0" err="1"/>
              <a:t>ናብ</a:t>
            </a:r>
            <a:r>
              <a:rPr lang="en-US" sz="5400" b="1" u="sng" dirty="0"/>
              <a:t> </a:t>
            </a:r>
            <a:r>
              <a:rPr lang="en-US" sz="5400" b="1" u="sng" dirty="0" err="1"/>
              <a:t>ምድሪ</a:t>
            </a:r>
            <a:r>
              <a:rPr lang="en-US" sz="5400" b="1" u="sng" dirty="0"/>
              <a:t> </a:t>
            </a:r>
            <a:r>
              <a:rPr lang="en-US" sz="5400" b="1" u="sng" dirty="0" err="1"/>
              <a:t>ወሪዱ</a:t>
            </a:r>
            <a:r>
              <a:rPr lang="en-US" sz="5400" b="1" u="sng" dirty="0"/>
              <a:t> </a:t>
            </a:r>
          </a:p>
          <a:p>
            <a:pPr algn="ctr"/>
            <a:endParaRPr lang="en-US" sz="4800" dirty="0"/>
          </a:p>
          <a:p>
            <a:pPr algn="ctr"/>
            <a:r>
              <a:rPr lang="en-US" sz="4800" dirty="0"/>
              <a:t>ካብ </a:t>
            </a:r>
            <a:r>
              <a:rPr lang="en-US" sz="4800" dirty="0" err="1"/>
              <a:t>ሰማይ</a:t>
            </a:r>
            <a:r>
              <a:rPr lang="en-US" sz="4800" dirty="0"/>
              <a:t> </a:t>
            </a:r>
            <a:r>
              <a:rPr lang="en-US" sz="4800" dirty="0" err="1"/>
              <a:t>ሰማያት</a:t>
            </a:r>
            <a:r>
              <a:rPr lang="en-US" sz="4800" dirty="0"/>
              <a:t> </a:t>
            </a:r>
            <a:r>
              <a:rPr lang="en-US" sz="4800" dirty="0" err="1"/>
              <a:t>ናብ</a:t>
            </a:r>
            <a:r>
              <a:rPr lang="en-US" sz="4800" dirty="0"/>
              <a:t> </a:t>
            </a:r>
            <a:r>
              <a:rPr lang="en-US" sz="4800" dirty="0" err="1"/>
              <a:t>ምድሪ</a:t>
            </a:r>
            <a:r>
              <a:rPr lang="en-US" sz="4800" dirty="0"/>
              <a:t> </a:t>
            </a:r>
            <a:r>
              <a:rPr lang="en-US" sz="4800" dirty="0" err="1"/>
              <a:t>ወሪዱ</a:t>
            </a:r>
            <a:r>
              <a:rPr lang="en-US" sz="4800" dirty="0"/>
              <a:t> </a:t>
            </a:r>
          </a:p>
          <a:p>
            <a:pPr algn="ctr"/>
            <a:r>
              <a:rPr lang="en-US" sz="4800" dirty="0" err="1"/>
              <a:t>ንደቂ</a:t>
            </a:r>
            <a:r>
              <a:rPr lang="en-US" sz="4800" dirty="0"/>
              <a:t> </a:t>
            </a:r>
            <a:r>
              <a:rPr lang="en-US" sz="4800" dirty="0" err="1"/>
              <a:t>ሰባት</a:t>
            </a:r>
            <a:r>
              <a:rPr lang="en-US" sz="4800" dirty="0"/>
              <a:t> </a:t>
            </a:r>
            <a:r>
              <a:rPr lang="en-US" sz="4800" dirty="0" err="1"/>
              <a:t>ኢሉ</a:t>
            </a:r>
            <a:r>
              <a:rPr lang="en-US" sz="4800" dirty="0"/>
              <a:t> </a:t>
            </a:r>
            <a:r>
              <a:rPr lang="en-US" sz="4800" dirty="0" err="1"/>
              <a:t>ተዋሪዱ</a:t>
            </a:r>
            <a:endParaRPr lang="en-US" sz="4800" dirty="0"/>
          </a:p>
          <a:p>
            <a:pPr algn="ctr"/>
            <a:r>
              <a:rPr lang="en-US" sz="4800" dirty="0" err="1"/>
              <a:t>ሓጥያት</a:t>
            </a:r>
            <a:r>
              <a:rPr lang="en-US" sz="4800" dirty="0"/>
              <a:t> </a:t>
            </a:r>
            <a:r>
              <a:rPr lang="en-US" sz="4800" dirty="0" err="1"/>
              <a:t>ዘይባህሪኡ</a:t>
            </a:r>
            <a:r>
              <a:rPr lang="en-US" sz="4800" dirty="0"/>
              <a:t> </a:t>
            </a:r>
            <a:r>
              <a:rPr lang="en-US" sz="4800" dirty="0" err="1"/>
              <a:t>ብኣምላኽነቱ</a:t>
            </a:r>
            <a:endParaRPr lang="en-US" sz="4800" dirty="0"/>
          </a:p>
          <a:p>
            <a:pPr algn="ctr"/>
            <a:r>
              <a:rPr lang="en-US" sz="4800" dirty="0" err="1"/>
              <a:t>ንምንታይ</a:t>
            </a:r>
            <a:r>
              <a:rPr lang="en-US" sz="4800" dirty="0"/>
              <a:t> </a:t>
            </a:r>
            <a:r>
              <a:rPr lang="en-US" sz="4800" dirty="0" err="1"/>
              <a:t>ተሰቒሉ</a:t>
            </a:r>
            <a:r>
              <a:rPr lang="en-US" sz="4800" dirty="0"/>
              <a:t> </a:t>
            </a:r>
            <a:r>
              <a:rPr lang="en-US" sz="4800" dirty="0" err="1"/>
              <a:t>ኣብ</a:t>
            </a:r>
            <a:r>
              <a:rPr lang="en-US" sz="4800" dirty="0"/>
              <a:t> </a:t>
            </a:r>
            <a:r>
              <a:rPr lang="en-US" sz="4800" dirty="0" err="1"/>
              <a:t>ማእከል</a:t>
            </a:r>
            <a:r>
              <a:rPr lang="en-US" sz="4800" dirty="0"/>
              <a:t> </a:t>
            </a:r>
            <a:r>
              <a:rPr lang="en-US" sz="4800" dirty="0" err="1"/>
              <a:t>ሸፋቱ</a:t>
            </a:r>
            <a:endParaRPr lang="en-US" sz="4800" dirty="0"/>
          </a:p>
          <a:p>
            <a:pPr algn="ctr"/>
            <a:endParaRPr lang="en-US" sz="4800" dirty="0"/>
          </a:p>
          <a:p>
            <a:pPr algn="ctr"/>
            <a:r>
              <a:rPr lang="en-US" sz="4800" dirty="0" err="1"/>
              <a:t>ናትና</a:t>
            </a:r>
            <a:r>
              <a:rPr lang="en-US" sz="4800" dirty="0"/>
              <a:t> </a:t>
            </a:r>
            <a:r>
              <a:rPr lang="en-US" sz="4800" dirty="0" err="1"/>
              <a:t>ፍቕሪ</a:t>
            </a:r>
            <a:r>
              <a:rPr lang="en-US" sz="4800" dirty="0"/>
              <a:t> </a:t>
            </a:r>
            <a:r>
              <a:rPr lang="en-US" sz="4800" dirty="0" err="1"/>
              <a:t>ስሒብዎ</a:t>
            </a:r>
            <a:r>
              <a:rPr lang="en-US" sz="4800" dirty="0"/>
              <a:t> </a:t>
            </a:r>
            <a:r>
              <a:rPr lang="en-US" sz="4800" dirty="0" err="1"/>
              <a:t>ተሰቒሉ</a:t>
            </a:r>
            <a:r>
              <a:rPr lang="en-US" sz="4800" dirty="0"/>
              <a:t>  </a:t>
            </a:r>
            <a:r>
              <a:rPr lang="en-US" sz="4800" dirty="0" err="1"/>
              <a:t>ኣብ</a:t>
            </a:r>
            <a:r>
              <a:rPr lang="en-US" sz="4800" dirty="0"/>
              <a:t> </a:t>
            </a:r>
            <a:r>
              <a:rPr lang="en-US" sz="4800" dirty="0" err="1"/>
              <a:t>ቀራንዮ</a:t>
            </a:r>
            <a:r>
              <a:rPr lang="en-US" sz="4800" dirty="0"/>
              <a:t> </a:t>
            </a:r>
            <a:r>
              <a:rPr lang="en-US" sz="4800" dirty="0" err="1"/>
              <a:t>ጎቦ</a:t>
            </a:r>
            <a:r>
              <a:rPr lang="en-US" sz="4800" dirty="0"/>
              <a:t>(2) </a:t>
            </a:r>
          </a:p>
        </p:txBody>
      </p:sp>
      <p:pic>
        <p:nvPicPr>
          <p:cNvPr id="2" name="Picture 1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64A20BC5-65AB-B8C0-4BBC-3C261679D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4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60DEC7-A682-95B2-7DD2-14E1C1285BF7}"/>
              </a:ext>
            </a:extLst>
          </p:cNvPr>
          <p:cNvSpPr txBox="1"/>
          <p:nvPr/>
        </p:nvSpPr>
        <p:spPr>
          <a:xfrm>
            <a:off x="474784" y="422031"/>
            <a:ext cx="1146516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4800" dirty="0"/>
          </a:p>
          <a:p>
            <a:pPr algn="ctr"/>
            <a:r>
              <a:rPr lang="en-US" sz="4800" dirty="0" err="1"/>
              <a:t>ኣዲኡ</a:t>
            </a:r>
            <a:r>
              <a:rPr lang="en-US" sz="4800" dirty="0"/>
              <a:t>  </a:t>
            </a:r>
            <a:r>
              <a:rPr lang="en-US" sz="4800" dirty="0" err="1"/>
              <a:t>እንታይ</a:t>
            </a:r>
            <a:r>
              <a:rPr lang="en-US" sz="4800" dirty="0"/>
              <a:t> </a:t>
            </a:r>
            <a:r>
              <a:rPr lang="en-US" sz="4800" dirty="0" err="1"/>
              <a:t>በለት</a:t>
            </a:r>
            <a:r>
              <a:rPr lang="en-US" sz="4800" dirty="0"/>
              <a:t> </a:t>
            </a:r>
            <a:r>
              <a:rPr lang="en-US" sz="4800" dirty="0" err="1"/>
              <a:t>ሓቊፋ</a:t>
            </a:r>
            <a:r>
              <a:rPr lang="en-US" sz="4800" dirty="0"/>
              <a:t> </a:t>
            </a:r>
            <a:r>
              <a:rPr lang="en-US" sz="4800" dirty="0" err="1"/>
              <a:t>ዘዕበየት</a:t>
            </a:r>
            <a:endParaRPr lang="en-US" sz="4800" dirty="0"/>
          </a:p>
          <a:p>
            <a:pPr algn="ctr"/>
            <a:r>
              <a:rPr lang="en-US" sz="4800" dirty="0" err="1"/>
              <a:t>ፈቐዶ</a:t>
            </a:r>
            <a:r>
              <a:rPr lang="en-US" sz="4800" dirty="0"/>
              <a:t> </a:t>
            </a:r>
            <a:r>
              <a:rPr lang="en-US" sz="4800" dirty="0" err="1"/>
              <a:t>በረኻ</a:t>
            </a:r>
            <a:r>
              <a:rPr lang="en-US" sz="4800" dirty="0"/>
              <a:t> </a:t>
            </a:r>
            <a:r>
              <a:rPr lang="en-US" sz="4800" dirty="0" err="1"/>
              <a:t>ምስኡ</a:t>
            </a:r>
            <a:r>
              <a:rPr lang="en-US" sz="4800" dirty="0"/>
              <a:t> </a:t>
            </a:r>
            <a:r>
              <a:rPr lang="en-US" sz="4800" dirty="0" err="1"/>
              <a:t>ዝተሰደት</a:t>
            </a:r>
            <a:endParaRPr lang="en-US" sz="4800" dirty="0"/>
          </a:p>
          <a:p>
            <a:pPr algn="ctr"/>
            <a:r>
              <a:rPr lang="en-US" sz="4800" dirty="0" err="1"/>
              <a:t>እንታይ</a:t>
            </a:r>
            <a:r>
              <a:rPr lang="en-US" sz="4800" dirty="0"/>
              <a:t> እዩ </a:t>
            </a:r>
            <a:r>
              <a:rPr lang="en-US" sz="4800" dirty="0" err="1"/>
              <a:t>ጌሩ</a:t>
            </a:r>
            <a:r>
              <a:rPr lang="en-US" sz="4800" dirty="0"/>
              <a:t> </a:t>
            </a:r>
            <a:r>
              <a:rPr lang="en-US" sz="4800" dirty="0" err="1"/>
              <a:t>እንታዩ</a:t>
            </a:r>
            <a:r>
              <a:rPr lang="en-US" sz="4800" dirty="0"/>
              <a:t> </a:t>
            </a:r>
            <a:r>
              <a:rPr lang="en-US" sz="4800" dirty="0" err="1"/>
              <a:t>በዲሉ</a:t>
            </a:r>
            <a:endParaRPr lang="en-US" sz="4800" dirty="0"/>
          </a:p>
          <a:p>
            <a:pPr algn="ctr"/>
            <a:r>
              <a:rPr lang="en-US" sz="4800" dirty="0" err="1"/>
              <a:t>መላእ</a:t>
            </a:r>
            <a:r>
              <a:rPr lang="en-US" sz="4800" dirty="0"/>
              <a:t> </a:t>
            </a:r>
            <a:r>
              <a:rPr lang="en-US" sz="4800" dirty="0" err="1"/>
              <a:t>ኣካላቱ</a:t>
            </a:r>
            <a:r>
              <a:rPr lang="en-US" sz="4800" dirty="0"/>
              <a:t> </a:t>
            </a:r>
            <a:r>
              <a:rPr lang="en-US" sz="4800" dirty="0" err="1"/>
              <a:t>ብገመድ</a:t>
            </a:r>
            <a:r>
              <a:rPr lang="en-US" sz="4800" dirty="0"/>
              <a:t> </a:t>
            </a:r>
            <a:r>
              <a:rPr lang="en-US" sz="4800" dirty="0" err="1"/>
              <a:t>ቆሲሉ</a:t>
            </a:r>
            <a:endParaRPr lang="en-US" sz="4800" dirty="0"/>
          </a:p>
          <a:p>
            <a:pPr algn="ctr"/>
            <a:endParaRPr lang="en-US" sz="4800" dirty="0"/>
          </a:p>
          <a:p>
            <a:pPr algn="ctr"/>
            <a:r>
              <a:rPr lang="en-US" sz="4800" dirty="0" err="1"/>
              <a:t>ናትና</a:t>
            </a:r>
            <a:r>
              <a:rPr lang="en-US" sz="4800" dirty="0"/>
              <a:t> </a:t>
            </a:r>
            <a:r>
              <a:rPr lang="en-US" sz="4800" dirty="0" err="1"/>
              <a:t>ፍቕሪ</a:t>
            </a:r>
            <a:r>
              <a:rPr lang="en-US" sz="4800" dirty="0"/>
              <a:t> </a:t>
            </a:r>
            <a:r>
              <a:rPr lang="en-US" sz="4800" dirty="0" err="1"/>
              <a:t>ስሒብዎ</a:t>
            </a:r>
            <a:r>
              <a:rPr lang="en-US" sz="4800" dirty="0"/>
              <a:t> </a:t>
            </a:r>
            <a:r>
              <a:rPr lang="en-US" sz="4800" dirty="0" err="1"/>
              <a:t>ተሰቒሉ</a:t>
            </a:r>
            <a:r>
              <a:rPr lang="en-US" sz="4800" dirty="0"/>
              <a:t>  </a:t>
            </a:r>
            <a:r>
              <a:rPr lang="en-US" sz="4800" dirty="0" err="1"/>
              <a:t>ኣብ</a:t>
            </a:r>
            <a:r>
              <a:rPr lang="en-US" sz="4800" dirty="0"/>
              <a:t> </a:t>
            </a:r>
            <a:r>
              <a:rPr lang="en-US" sz="4800" dirty="0" err="1"/>
              <a:t>ቀራንዮ</a:t>
            </a:r>
            <a:r>
              <a:rPr lang="en-US" sz="4800" dirty="0"/>
              <a:t> </a:t>
            </a:r>
            <a:r>
              <a:rPr lang="en-US" sz="4800" dirty="0" err="1"/>
              <a:t>ጎቦ</a:t>
            </a:r>
            <a:r>
              <a:rPr lang="en-US" sz="4800" dirty="0"/>
              <a:t>(2)</a:t>
            </a:r>
          </a:p>
        </p:txBody>
      </p:sp>
      <p:pic>
        <p:nvPicPr>
          <p:cNvPr id="2" name="Picture 1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A0E7FD11-7BFA-86F2-AEB9-AD4D2EA78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08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60DEC7-A682-95B2-7DD2-14E1C1285BF7}"/>
              </a:ext>
            </a:extLst>
          </p:cNvPr>
          <p:cNvSpPr txBox="1"/>
          <p:nvPr/>
        </p:nvSpPr>
        <p:spPr>
          <a:xfrm>
            <a:off x="474784" y="422031"/>
            <a:ext cx="1146516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4800" dirty="0"/>
          </a:p>
          <a:p>
            <a:pPr algn="ctr"/>
            <a:r>
              <a:rPr lang="en-US" sz="4800" dirty="0" err="1"/>
              <a:t>ቀላያት</a:t>
            </a:r>
            <a:r>
              <a:rPr lang="en-US" sz="4800" dirty="0"/>
              <a:t> </a:t>
            </a:r>
            <a:r>
              <a:rPr lang="en-US" sz="4800" dirty="0" err="1"/>
              <a:t>ኩሎም</a:t>
            </a:r>
            <a:r>
              <a:rPr lang="en-US" sz="4800" dirty="0"/>
              <a:t> </a:t>
            </a:r>
            <a:r>
              <a:rPr lang="en-US" sz="4800" dirty="0" err="1"/>
              <a:t>ዝግዝኡሉ</a:t>
            </a:r>
            <a:endParaRPr lang="en-US" sz="4800" dirty="0"/>
          </a:p>
          <a:p>
            <a:pPr algn="ctr"/>
            <a:r>
              <a:rPr lang="en-US" sz="4800" dirty="0" err="1"/>
              <a:t>ንደቂ</a:t>
            </a:r>
            <a:r>
              <a:rPr lang="en-US" sz="4800" dirty="0"/>
              <a:t> </a:t>
            </a:r>
            <a:r>
              <a:rPr lang="en-US" sz="4800" dirty="0" err="1"/>
              <a:t>ሰባት</a:t>
            </a:r>
            <a:r>
              <a:rPr lang="en-US" sz="4800" dirty="0"/>
              <a:t> </a:t>
            </a:r>
            <a:r>
              <a:rPr lang="en-US" sz="4800" dirty="0" err="1"/>
              <a:t>ማይ</a:t>
            </a:r>
            <a:r>
              <a:rPr lang="en-US" sz="4800" dirty="0"/>
              <a:t> </a:t>
            </a:r>
            <a:r>
              <a:rPr lang="en-US" sz="4800" dirty="0" err="1"/>
              <a:t>ጸሚኡኒ</a:t>
            </a:r>
            <a:r>
              <a:rPr lang="en-US" sz="4800" dirty="0"/>
              <a:t> </a:t>
            </a:r>
            <a:r>
              <a:rPr lang="en-US" sz="4800" dirty="0" err="1"/>
              <a:t>ኢሉ</a:t>
            </a:r>
            <a:endParaRPr lang="en-US" sz="4800" dirty="0"/>
          </a:p>
          <a:p>
            <a:pPr algn="ctr"/>
            <a:r>
              <a:rPr lang="en-US" sz="4800" dirty="0" err="1"/>
              <a:t>ደምን</a:t>
            </a:r>
            <a:r>
              <a:rPr lang="en-US" sz="4800" dirty="0"/>
              <a:t> </a:t>
            </a:r>
            <a:r>
              <a:rPr lang="en-US" sz="4800" dirty="0" err="1"/>
              <a:t>ረሃጽን</a:t>
            </a:r>
            <a:r>
              <a:rPr lang="en-US" sz="4800" dirty="0"/>
              <a:t> </a:t>
            </a:r>
            <a:r>
              <a:rPr lang="en-US" sz="4800" dirty="0" err="1"/>
              <a:t>ብገጹ</a:t>
            </a:r>
            <a:r>
              <a:rPr lang="en-US" sz="4800" dirty="0"/>
              <a:t> </a:t>
            </a:r>
            <a:r>
              <a:rPr lang="en-US" sz="4800" dirty="0" err="1"/>
              <a:t>እናወረደ</a:t>
            </a:r>
            <a:endParaRPr lang="en-US" sz="4800" dirty="0"/>
          </a:p>
          <a:p>
            <a:pPr algn="ctr"/>
            <a:r>
              <a:rPr lang="en-US" sz="4800" dirty="0" err="1"/>
              <a:t>ክትበክይ</a:t>
            </a:r>
            <a:r>
              <a:rPr lang="en-US" sz="4800" dirty="0"/>
              <a:t> </a:t>
            </a:r>
            <a:r>
              <a:rPr lang="en-US" sz="4800" dirty="0" err="1"/>
              <a:t>ረኣያ</a:t>
            </a:r>
            <a:r>
              <a:rPr lang="en-US" sz="4800" dirty="0"/>
              <a:t> </a:t>
            </a:r>
            <a:r>
              <a:rPr lang="en-US" sz="4800" dirty="0" err="1"/>
              <a:t>እታ</a:t>
            </a:r>
            <a:r>
              <a:rPr lang="en-US" sz="4800" dirty="0"/>
              <a:t> </a:t>
            </a:r>
            <a:r>
              <a:rPr lang="en-US" sz="4800" dirty="0" err="1"/>
              <a:t>ርህርህቲ</a:t>
            </a:r>
            <a:r>
              <a:rPr lang="en-US" sz="4800" dirty="0"/>
              <a:t> </a:t>
            </a:r>
            <a:r>
              <a:rPr lang="en-US" sz="4800" dirty="0" err="1"/>
              <a:t>ኣደ</a:t>
            </a:r>
            <a:endParaRPr lang="en-US" sz="4800" dirty="0"/>
          </a:p>
          <a:p>
            <a:pPr algn="ctr"/>
            <a:endParaRPr lang="en-US" sz="4800" dirty="0"/>
          </a:p>
          <a:p>
            <a:pPr algn="ctr"/>
            <a:r>
              <a:rPr lang="en-US" sz="4800" dirty="0" err="1"/>
              <a:t>ናትና</a:t>
            </a:r>
            <a:r>
              <a:rPr lang="en-US" sz="4800" dirty="0"/>
              <a:t> </a:t>
            </a:r>
            <a:r>
              <a:rPr lang="en-US" sz="4800" dirty="0" err="1"/>
              <a:t>ፍቕሪ</a:t>
            </a:r>
            <a:r>
              <a:rPr lang="en-US" sz="4800" dirty="0"/>
              <a:t> </a:t>
            </a:r>
            <a:r>
              <a:rPr lang="en-US" sz="4800" dirty="0" err="1"/>
              <a:t>ስሒብዎ</a:t>
            </a:r>
            <a:r>
              <a:rPr lang="en-US" sz="4800" dirty="0"/>
              <a:t> </a:t>
            </a:r>
            <a:r>
              <a:rPr lang="en-US" sz="4800" dirty="0" err="1"/>
              <a:t>ተሰቒሉ</a:t>
            </a:r>
            <a:r>
              <a:rPr lang="en-US" sz="4800" dirty="0"/>
              <a:t>  </a:t>
            </a:r>
            <a:r>
              <a:rPr lang="en-US" sz="4800" dirty="0" err="1"/>
              <a:t>ኣብ</a:t>
            </a:r>
            <a:r>
              <a:rPr lang="en-US" sz="4800" dirty="0"/>
              <a:t> </a:t>
            </a:r>
            <a:r>
              <a:rPr lang="en-US" sz="4800" dirty="0" err="1"/>
              <a:t>ቀራንዮ</a:t>
            </a:r>
            <a:r>
              <a:rPr lang="en-US" sz="4800" dirty="0"/>
              <a:t> </a:t>
            </a:r>
            <a:r>
              <a:rPr lang="en-US" sz="4800" dirty="0" err="1"/>
              <a:t>ጎቦ</a:t>
            </a:r>
            <a:r>
              <a:rPr lang="en-US" sz="4800" dirty="0"/>
              <a:t> (2)</a:t>
            </a:r>
          </a:p>
        </p:txBody>
      </p:sp>
      <p:pic>
        <p:nvPicPr>
          <p:cNvPr id="2" name="Picture 1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B373D3F8-7470-F581-2733-FAF6A30E0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28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60DEC7-A682-95B2-7DD2-14E1C1285BF7}"/>
              </a:ext>
            </a:extLst>
          </p:cNvPr>
          <p:cNvSpPr txBox="1"/>
          <p:nvPr/>
        </p:nvSpPr>
        <p:spPr>
          <a:xfrm>
            <a:off x="474784" y="422031"/>
            <a:ext cx="1146516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4800" dirty="0"/>
          </a:p>
          <a:p>
            <a:pPr algn="ctr"/>
            <a:r>
              <a:rPr lang="en-US" sz="4800" dirty="0" err="1"/>
              <a:t>መከራ</a:t>
            </a:r>
            <a:r>
              <a:rPr lang="en-US" sz="4800" dirty="0"/>
              <a:t> </a:t>
            </a:r>
            <a:r>
              <a:rPr lang="en-US" sz="4800" dirty="0" err="1"/>
              <a:t>ኸይፈርሐ</a:t>
            </a:r>
            <a:r>
              <a:rPr lang="en-US" sz="4800" dirty="0"/>
              <a:t> </a:t>
            </a:r>
            <a:r>
              <a:rPr lang="en-US" sz="4800" dirty="0" err="1"/>
              <a:t>ዝተኸተለ</a:t>
            </a:r>
            <a:endParaRPr lang="en-US" sz="4800" dirty="0"/>
          </a:p>
          <a:p>
            <a:pPr algn="ctr"/>
            <a:r>
              <a:rPr lang="en-US" sz="4800" dirty="0" err="1"/>
              <a:t>ዮሓንስ</a:t>
            </a:r>
            <a:r>
              <a:rPr lang="en-US" sz="4800" dirty="0"/>
              <a:t> </a:t>
            </a:r>
            <a:r>
              <a:rPr lang="en-US" sz="4800" dirty="0" err="1"/>
              <a:t>በኸየ</a:t>
            </a:r>
            <a:r>
              <a:rPr lang="en-US" sz="4800" dirty="0"/>
              <a:t> </a:t>
            </a:r>
            <a:r>
              <a:rPr lang="en-US" sz="4800" dirty="0" err="1"/>
              <a:t>ወይለይ</a:t>
            </a:r>
            <a:r>
              <a:rPr lang="en-US" sz="4800" dirty="0"/>
              <a:t> </a:t>
            </a:r>
            <a:r>
              <a:rPr lang="en-US" sz="4800" dirty="0" err="1"/>
              <a:t>እናበለ</a:t>
            </a:r>
            <a:endParaRPr lang="en-US" sz="4800" dirty="0"/>
          </a:p>
          <a:p>
            <a:pPr algn="ctr"/>
            <a:r>
              <a:rPr lang="en-US" sz="4800" dirty="0" err="1"/>
              <a:t>ክሳዕ</a:t>
            </a:r>
            <a:r>
              <a:rPr lang="en-US" sz="4800" dirty="0"/>
              <a:t> </a:t>
            </a:r>
            <a:r>
              <a:rPr lang="en-US" sz="4800" dirty="0" err="1"/>
              <a:t>መወዳእታ</a:t>
            </a:r>
            <a:r>
              <a:rPr lang="en-US" sz="4800" dirty="0"/>
              <a:t> </a:t>
            </a:r>
            <a:r>
              <a:rPr lang="en-US" sz="4800" dirty="0" err="1"/>
              <a:t>ብትግሃት</a:t>
            </a:r>
            <a:r>
              <a:rPr lang="en-US" sz="4800" dirty="0"/>
              <a:t> </a:t>
            </a:r>
            <a:r>
              <a:rPr lang="en-US" sz="4800" dirty="0" err="1"/>
              <a:t>ዝሰዓቦ</a:t>
            </a:r>
            <a:endParaRPr lang="en-US" sz="4800" dirty="0"/>
          </a:p>
          <a:p>
            <a:pPr algn="ctr"/>
            <a:r>
              <a:rPr lang="en-US" sz="4800" dirty="0" err="1"/>
              <a:t>እኔሃ</a:t>
            </a:r>
            <a:r>
              <a:rPr lang="en-US" sz="4800" dirty="0"/>
              <a:t> </a:t>
            </a:r>
            <a:r>
              <a:rPr lang="en-US" sz="4800" dirty="0" err="1"/>
              <a:t>ኣዴኻ</a:t>
            </a:r>
            <a:r>
              <a:rPr lang="en-US" sz="4800" dirty="0"/>
              <a:t> </a:t>
            </a:r>
            <a:r>
              <a:rPr lang="en-US" sz="4800" dirty="0" err="1"/>
              <a:t>ኢሉ</a:t>
            </a:r>
            <a:r>
              <a:rPr lang="en-US" sz="4800" dirty="0"/>
              <a:t> </a:t>
            </a:r>
            <a:r>
              <a:rPr lang="en-US" sz="4800" dirty="0" err="1"/>
              <a:t>ንዮሓንስ</a:t>
            </a:r>
            <a:r>
              <a:rPr lang="en-US" sz="4800" dirty="0"/>
              <a:t> </a:t>
            </a:r>
            <a:r>
              <a:rPr lang="en-US" sz="4800" dirty="0" err="1"/>
              <a:t>ሃቦ</a:t>
            </a:r>
            <a:endParaRPr lang="en-US" sz="4800" dirty="0"/>
          </a:p>
          <a:p>
            <a:pPr algn="ctr"/>
            <a:endParaRPr lang="en-US" sz="4800" dirty="0"/>
          </a:p>
          <a:p>
            <a:pPr algn="ctr"/>
            <a:r>
              <a:rPr lang="en-US" sz="4800" dirty="0" err="1"/>
              <a:t>ናትና</a:t>
            </a:r>
            <a:r>
              <a:rPr lang="en-US" sz="4800" dirty="0"/>
              <a:t> </a:t>
            </a:r>
            <a:r>
              <a:rPr lang="en-US" sz="4800" dirty="0" err="1"/>
              <a:t>ፍቕሪ</a:t>
            </a:r>
            <a:r>
              <a:rPr lang="en-US" sz="4800" dirty="0"/>
              <a:t> </a:t>
            </a:r>
            <a:r>
              <a:rPr lang="en-US" sz="4800" dirty="0" err="1"/>
              <a:t>ስሒብዎ</a:t>
            </a:r>
            <a:r>
              <a:rPr lang="en-US" sz="4800" dirty="0"/>
              <a:t> </a:t>
            </a:r>
            <a:r>
              <a:rPr lang="en-US" sz="4800" dirty="0" err="1"/>
              <a:t>ተሰቒሉ</a:t>
            </a:r>
            <a:r>
              <a:rPr lang="en-US" sz="4800" dirty="0"/>
              <a:t>  </a:t>
            </a:r>
            <a:r>
              <a:rPr lang="en-US" sz="4800" dirty="0" err="1"/>
              <a:t>ኣብ</a:t>
            </a:r>
            <a:r>
              <a:rPr lang="en-US" sz="4800" dirty="0"/>
              <a:t> </a:t>
            </a:r>
            <a:r>
              <a:rPr lang="en-US" sz="4800" dirty="0" err="1"/>
              <a:t>ቀራንዮ</a:t>
            </a:r>
            <a:r>
              <a:rPr lang="en-US" sz="4800" dirty="0"/>
              <a:t> </a:t>
            </a:r>
            <a:r>
              <a:rPr lang="en-US" sz="4800" dirty="0" err="1"/>
              <a:t>ጎቦ</a:t>
            </a:r>
            <a:r>
              <a:rPr lang="en-US" sz="4800" dirty="0"/>
              <a:t> (2)</a:t>
            </a:r>
          </a:p>
          <a:p>
            <a:pPr algn="ctr"/>
            <a:endParaRPr lang="en-US" sz="4800" dirty="0"/>
          </a:p>
        </p:txBody>
      </p:sp>
      <p:pic>
        <p:nvPicPr>
          <p:cNvPr id="2" name="Picture 1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02B4B656-B3FE-207B-DBA9-6A8621CA7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19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335DB8-3136-5B5E-EE24-78A858ED78DB}"/>
              </a:ext>
            </a:extLst>
          </p:cNvPr>
          <p:cNvSpPr txBox="1"/>
          <p:nvPr/>
        </p:nvSpPr>
        <p:spPr>
          <a:xfrm>
            <a:off x="1161634" y="337192"/>
            <a:ext cx="973165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m-ET" sz="4400" b="1" u="sng" dirty="0"/>
              <a:t>ማርያም ትግራይና ሓደራ</a:t>
            </a:r>
            <a:endParaRPr lang="en-US" sz="4400" b="1" u="sng" dirty="0"/>
          </a:p>
          <a:p>
            <a:pPr algn="ctr"/>
            <a:endParaRPr lang="en-US" sz="4400" b="1" u="sng" dirty="0"/>
          </a:p>
          <a:p>
            <a:pPr algn="ctr"/>
            <a:r>
              <a:rPr lang="am-ET" sz="4000" dirty="0"/>
              <a:t>ማርያም ድንግል ትግራይና ሓደራ</a:t>
            </a:r>
            <a:endParaRPr lang="en-US" sz="4000" dirty="0"/>
          </a:p>
          <a:p>
            <a:pPr algn="ctr"/>
            <a:r>
              <a:rPr lang="am-ET" sz="4000" dirty="0"/>
              <a:t>ማርያም ጽዮን ህዝብኺ ሓደራ</a:t>
            </a:r>
            <a:endParaRPr lang="en-US" sz="4000" dirty="0"/>
          </a:p>
          <a:p>
            <a:pPr algn="ctr"/>
            <a:endParaRPr lang="en-US" sz="4000" dirty="0"/>
          </a:p>
          <a:p>
            <a:pPr lvl="1" algn="ctr"/>
            <a:r>
              <a:rPr lang="am-ET" sz="4000" dirty="0"/>
              <a:t>ዝ’ ለይቲ ሓሊፉ ክንርኢ ወጋሕታ ለምንልና ድንግል ነቲ ሕያው ጎይታ</a:t>
            </a:r>
            <a:r>
              <a:rPr lang="en-US" sz="4000" dirty="0"/>
              <a:t> </a:t>
            </a:r>
            <a:r>
              <a:rPr lang="am-ET" sz="4000" dirty="0"/>
              <a:t>ማርያም ትግራይና ሓደራ</a:t>
            </a:r>
            <a:endParaRPr lang="en-US" sz="4000" dirty="0"/>
          </a:p>
          <a:p>
            <a:pPr algn="ctr"/>
            <a:endParaRPr lang="en-US" sz="4000" dirty="0"/>
          </a:p>
          <a:p>
            <a:pPr lvl="1" algn="ctr"/>
            <a:r>
              <a:rPr lang="am-ET" sz="4000" dirty="0"/>
              <a:t>ዝ’ ለይቲ ሓሊፉ ክንርኢ ወጋሕታ</a:t>
            </a:r>
            <a:r>
              <a:rPr lang="en-US" sz="4000" dirty="0"/>
              <a:t> </a:t>
            </a:r>
            <a:r>
              <a:rPr lang="am-ET" sz="4000" dirty="0"/>
              <a:t>ለምንልና ድንግል ነቲ ሕያው ጎይታ</a:t>
            </a:r>
            <a:r>
              <a:rPr lang="en-US" sz="4000" dirty="0"/>
              <a:t> </a:t>
            </a:r>
            <a:r>
              <a:rPr lang="am-ET" sz="4000" dirty="0"/>
              <a:t>ማርያም ህዝብኺ ሓደራ</a:t>
            </a:r>
            <a:endParaRPr lang="en-US" sz="4000" dirty="0"/>
          </a:p>
        </p:txBody>
      </p:sp>
      <p:pic>
        <p:nvPicPr>
          <p:cNvPr id="4" name="Picture 3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95DA78A7-EBCD-E6F8-A9FA-81581B00D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5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8693</TotalTime>
  <Words>301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Mulualem Hailom</dc:creator>
  <cp:lastModifiedBy>Mulualem Hailom</cp:lastModifiedBy>
  <cp:revision>39</cp:revision>
  <dcterms:created xsi:type="dcterms:W3CDTF">2023-06-25T00:26:07Z</dcterms:created>
  <dcterms:modified xsi:type="dcterms:W3CDTF">2024-03-24T14:13:58Z</dcterms:modified>
</cp:coreProperties>
</file>