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7" r:id="rId3"/>
    <p:sldId id="308" r:id="rId4"/>
    <p:sldId id="317" r:id="rId5"/>
    <p:sldId id="300" r:id="rId6"/>
    <p:sldId id="301" r:id="rId7"/>
    <p:sldId id="302" r:id="rId8"/>
    <p:sldId id="303" r:id="rId9"/>
    <p:sldId id="310" r:id="rId10"/>
    <p:sldId id="31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6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52" y="-70286"/>
            <a:ext cx="6887690" cy="6928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320659" y="1893206"/>
            <a:ext cx="9246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000" b="1" i="1" dirty="0">
                <a:effectLst/>
                <a:highlight>
                  <a:srgbClr val="FFFFFF"/>
                </a:highlight>
                <a:latin typeface="inherit"/>
              </a:rPr>
              <a:t>ገብር ሔር</a:t>
            </a:r>
            <a:endParaRPr lang="en-US" sz="6000" b="1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D5825-9EFB-429E-A7E4-45A2E1D9B2D7}"/>
              </a:ext>
            </a:extLst>
          </p:cNvPr>
          <p:cNvSpPr txBox="1"/>
          <p:nvPr/>
        </p:nvSpPr>
        <p:spPr>
          <a:xfrm>
            <a:off x="1135950" y="2886106"/>
            <a:ext cx="992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600" b="1" dirty="0"/>
          </a:p>
          <a:p>
            <a:pPr algn="ctr"/>
            <a:r>
              <a:rPr lang="en-US" sz="4400" b="1" dirty="0"/>
              <a:t>The Faithful Servant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321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5" y="0"/>
            <a:ext cx="11412417" cy="6857999"/>
          </a:xfrm>
        </p:spPr>
        <p:txBody>
          <a:bodyPr anchor="ctr">
            <a:normAutofit fontScale="85000" lnSpcReduction="20000"/>
          </a:bodyPr>
          <a:lstStyle/>
          <a:p>
            <a:pPr marL="0" indent="0" algn="ctr">
              <a:buNone/>
            </a:pPr>
            <a:r>
              <a:rPr lang="am-ET" sz="6600" b="1" u="sng" dirty="0"/>
              <a:t>ለሥላሴ ይደሉ ስብሐት</a:t>
            </a:r>
            <a:endParaRPr lang="en-US" sz="6600" b="1" u="sng" dirty="0"/>
          </a:p>
          <a:p>
            <a:pPr marL="0" indent="0" algn="ctr">
              <a:buNone/>
            </a:pPr>
            <a:r>
              <a:rPr lang="am-ET" sz="6600" dirty="0"/>
              <a:t>ለሥላሴ ይደሉ ስብሐት/2/</a:t>
            </a:r>
            <a:endParaRPr lang="en-US" sz="6600" dirty="0"/>
          </a:p>
          <a:p>
            <a:pPr marL="0" indent="0" algn="ctr">
              <a:buNone/>
            </a:pPr>
            <a:r>
              <a:rPr lang="am-ET" sz="6600" dirty="0"/>
              <a:t>እስመ ወሀቡነ ሲሳየ ዕለት/4/እህ </a:t>
            </a: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am-ET" sz="6600" dirty="0"/>
              <a:t>ንሥላሴ ይግባእ ምስጋና/2/</a:t>
            </a:r>
            <a:endParaRPr lang="en-US" sz="6600" dirty="0"/>
          </a:p>
          <a:p>
            <a:pPr marL="0" indent="0" algn="ctr">
              <a:buNone/>
            </a:pPr>
            <a:r>
              <a:rPr lang="am-ET" sz="6600" dirty="0"/>
              <a:t>ስለዝሃቡና ናይ ዕለት ምግብና/4/እህ</a:t>
            </a:r>
            <a:endParaRPr lang="en-US" sz="6600" dirty="0"/>
          </a:p>
          <a:p>
            <a:pPr marL="0" indent="0" algn="ctr">
              <a:buNone/>
            </a:pPr>
            <a:endParaRPr lang="en-US" sz="6600" dirty="0"/>
          </a:p>
          <a:p>
            <a:pPr marL="0" indent="0" algn="ctr">
              <a:buNone/>
            </a:pPr>
            <a:r>
              <a:rPr lang="am-ET" sz="6600" dirty="0"/>
              <a:t>ለሥላሴ ይደሉ ስብሐት/2/</a:t>
            </a:r>
            <a:endParaRPr lang="en-US" sz="6600" dirty="0"/>
          </a:p>
          <a:p>
            <a:pPr marL="0" indent="0" algn="ctr">
              <a:buNone/>
            </a:pPr>
            <a:r>
              <a:rPr lang="am-ET" sz="6600" dirty="0"/>
              <a:t>እስመ ወሀቡነ ሲሳየ ዕለት/4/እህ</a:t>
            </a:r>
            <a:endParaRPr lang="en-US" sz="48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874BC202-CC64-39A5-C975-471C28067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14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160732"/>
            <a:ext cx="1197401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000" b="1" u="sng" dirty="0"/>
              <a:t>ኃይልየ ሥላሴ </a:t>
            </a:r>
            <a:endParaRPr lang="en-US" sz="5000" b="1" u="sng" dirty="0"/>
          </a:p>
          <a:p>
            <a:pPr algn="ctr"/>
            <a:endParaRPr lang="en-US" sz="5000" b="1" u="sng" dirty="0"/>
          </a:p>
          <a:p>
            <a:pPr algn="ctr"/>
            <a:r>
              <a:rPr lang="am-ET" sz="5000" dirty="0"/>
              <a:t>ኃይልየ ሥላሴ ወፀወንየ  ሥላሴ/፪/</a:t>
            </a:r>
            <a:endParaRPr lang="en-US" sz="5000" dirty="0"/>
          </a:p>
          <a:p>
            <a:pPr algn="ctr"/>
            <a:r>
              <a:rPr lang="am-ET" sz="5000" dirty="0"/>
              <a:t>በስመ ሥላሴ/፪/እቀጠቅጥ ከይሴ/፪/እህ</a:t>
            </a:r>
            <a:endParaRPr lang="en-US" sz="5000" dirty="0"/>
          </a:p>
          <a:p>
            <a:pPr algn="ctr"/>
            <a:endParaRPr lang="en-US" sz="5000" dirty="0"/>
          </a:p>
          <a:p>
            <a:pPr algn="ctr"/>
            <a:r>
              <a:rPr lang="en-US" sz="4800" b="1" u="sng" dirty="0" err="1"/>
              <a:t>Hayleya</a:t>
            </a:r>
            <a:r>
              <a:rPr lang="en-US" sz="4800" b="1" u="sng" dirty="0"/>
              <a:t> </a:t>
            </a:r>
            <a:r>
              <a:rPr lang="en-US" sz="4800" b="1" u="sng" dirty="0" err="1"/>
              <a:t>Selasie</a:t>
            </a:r>
            <a:endParaRPr lang="en-US" sz="4800" b="1" u="sng" dirty="0"/>
          </a:p>
          <a:p>
            <a:pPr algn="ctr"/>
            <a:r>
              <a:rPr lang="en-US" sz="4800" dirty="0" err="1"/>
              <a:t>Hayleya</a:t>
            </a:r>
            <a:r>
              <a:rPr lang="en-US" sz="4800" dirty="0"/>
              <a:t> </a:t>
            </a:r>
            <a:r>
              <a:rPr lang="en-US" sz="4800" dirty="0" err="1"/>
              <a:t>selasie</a:t>
            </a:r>
            <a:r>
              <a:rPr lang="en-US" sz="4800" dirty="0"/>
              <a:t> </a:t>
            </a:r>
            <a:r>
              <a:rPr lang="en-US" sz="4800" dirty="0" err="1"/>
              <a:t>wtsewneya</a:t>
            </a:r>
            <a:r>
              <a:rPr lang="en-US" sz="4800" dirty="0"/>
              <a:t> </a:t>
            </a:r>
            <a:r>
              <a:rPr lang="en-US" sz="4800" dirty="0" err="1"/>
              <a:t>selasie</a:t>
            </a:r>
            <a:r>
              <a:rPr lang="en-US" sz="4800" dirty="0"/>
              <a:t> (2)</a:t>
            </a:r>
          </a:p>
          <a:p>
            <a:pPr algn="ctr"/>
            <a:r>
              <a:rPr lang="en-US" sz="4800" dirty="0" err="1"/>
              <a:t>Beseme</a:t>
            </a:r>
            <a:r>
              <a:rPr lang="en-US" sz="4800" dirty="0"/>
              <a:t> </a:t>
            </a:r>
            <a:r>
              <a:rPr lang="en-US" sz="4800" dirty="0" err="1"/>
              <a:t>selasie</a:t>
            </a:r>
            <a:r>
              <a:rPr lang="en-US" sz="4800" dirty="0"/>
              <a:t> (2) </a:t>
            </a:r>
            <a:r>
              <a:rPr lang="en-US" sz="4800" dirty="0" err="1"/>
              <a:t>eqateqte</a:t>
            </a:r>
            <a:r>
              <a:rPr lang="en-US" sz="4800" dirty="0"/>
              <a:t> </a:t>
            </a:r>
            <a:r>
              <a:rPr lang="en-US" sz="4800" dirty="0" err="1"/>
              <a:t>kaysie</a:t>
            </a:r>
            <a:r>
              <a:rPr lang="en-US" sz="4800" dirty="0"/>
              <a:t> (2) </a:t>
            </a:r>
            <a:r>
              <a:rPr lang="en-US" sz="4800" dirty="0" err="1"/>
              <a:t>ehe</a:t>
            </a:r>
            <a:endParaRPr lang="en-US" sz="5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316524" y="160292"/>
            <a:ext cx="1153550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ብዝገርም ግርማ</a:t>
            </a:r>
            <a:endParaRPr lang="en-US" sz="5400" b="1" u="sng" dirty="0"/>
          </a:p>
          <a:p>
            <a:pPr algn="ctr"/>
            <a:r>
              <a:rPr lang="am-ET" sz="4800" dirty="0"/>
              <a:t>ብዝገርም ግርማ ናይሉዑል ሓይሊ ጋሪድዋ/2</a:t>
            </a:r>
            <a:endParaRPr lang="en-US" sz="4800" dirty="0"/>
          </a:p>
          <a:p>
            <a:pPr algn="ctr"/>
            <a:r>
              <a:rPr lang="am-ET" sz="4800" dirty="0"/>
              <a:t>ብሓቂ መላእኽቲ የመስግንዋ (2) እህ...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5400" b="1" u="sng" dirty="0" err="1"/>
              <a:t>Bezgrm</a:t>
            </a:r>
            <a:r>
              <a:rPr lang="en-US" sz="5400" b="1" u="sng" dirty="0"/>
              <a:t> </a:t>
            </a:r>
            <a:r>
              <a:rPr lang="en-US" sz="5400" b="1" u="sng" dirty="0" err="1"/>
              <a:t>germa</a:t>
            </a:r>
            <a:endParaRPr lang="en-US" sz="5400" b="1" u="sng" dirty="0"/>
          </a:p>
          <a:p>
            <a:pPr algn="ctr"/>
            <a:r>
              <a:rPr lang="en-US" sz="4800" dirty="0" err="1"/>
              <a:t>Bezgrem</a:t>
            </a:r>
            <a:r>
              <a:rPr lang="en-US" sz="4800" dirty="0"/>
              <a:t> </a:t>
            </a:r>
            <a:r>
              <a:rPr lang="en-US" sz="4800" dirty="0" err="1"/>
              <a:t>germa</a:t>
            </a:r>
            <a:r>
              <a:rPr lang="en-US" sz="4800" dirty="0"/>
              <a:t> </a:t>
            </a:r>
            <a:r>
              <a:rPr lang="en-US" sz="4800" dirty="0" err="1"/>
              <a:t>nayluule</a:t>
            </a:r>
            <a:r>
              <a:rPr lang="en-US" sz="4800" dirty="0"/>
              <a:t> </a:t>
            </a:r>
            <a:r>
              <a:rPr lang="en-US" sz="4800" dirty="0" err="1"/>
              <a:t>haylie</a:t>
            </a:r>
            <a:r>
              <a:rPr lang="en-US" sz="4800" dirty="0"/>
              <a:t> </a:t>
            </a:r>
            <a:r>
              <a:rPr lang="en-US" sz="4800" dirty="0" err="1"/>
              <a:t>garediwa</a:t>
            </a:r>
            <a:r>
              <a:rPr lang="en-US" sz="4800" dirty="0"/>
              <a:t> (2)</a:t>
            </a:r>
          </a:p>
          <a:p>
            <a:pPr algn="ctr"/>
            <a:r>
              <a:rPr lang="en-US" sz="4800" dirty="0" err="1"/>
              <a:t>Behaqi</a:t>
            </a:r>
            <a:r>
              <a:rPr lang="en-US" sz="4800" dirty="0"/>
              <a:t> </a:t>
            </a:r>
            <a:r>
              <a:rPr lang="en-US" sz="4800" dirty="0" err="1"/>
              <a:t>melaekhti</a:t>
            </a:r>
            <a:r>
              <a:rPr lang="en-US" sz="4800" dirty="0"/>
              <a:t> </a:t>
            </a:r>
            <a:r>
              <a:rPr lang="en-US" sz="4800" dirty="0" err="1"/>
              <a:t>yemesgnwa</a:t>
            </a:r>
            <a:r>
              <a:rPr lang="en-US" sz="4800" dirty="0"/>
              <a:t> (2)</a:t>
            </a:r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78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316524" y="160292"/>
            <a:ext cx="115355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ኣባ ገብረ መንፈስ ቅዱስ</a:t>
            </a:r>
            <a:endParaRPr lang="en-US" sz="5400" b="1" u="sng" dirty="0"/>
          </a:p>
          <a:p>
            <a:pPr algn="ctr"/>
            <a:r>
              <a:rPr lang="am-ET" sz="4800" dirty="0"/>
              <a:t>ኣባ ኣባ ገብረ መንፈስ ቅዱስ (፪)</a:t>
            </a:r>
            <a:endParaRPr lang="en-US" sz="4800" dirty="0"/>
          </a:p>
          <a:p>
            <a:pPr algn="ctr"/>
            <a:r>
              <a:rPr lang="am-ET" sz="4800" dirty="0"/>
              <a:t>ኃበ ኣምደ ወርቅ/፪/ ስሙ ጽሑፍ(፪) እህ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5400" b="1" u="sng" dirty="0"/>
              <a:t>Aba </a:t>
            </a:r>
            <a:r>
              <a:rPr lang="en-US" sz="5400" b="1" u="sng" dirty="0" err="1"/>
              <a:t>Gebre</a:t>
            </a:r>
            <a:r>
              <a:rPr lang="en-US" sz="5400" b="1" u="sng" dirty="0"/>
              <a:t> </a:t>
            </a:r>
            <a:r>
              <a:rPr lang="en-US" sz="5400" b="1" u="sng" dirty="0" err="1"/>
              <a:t>Menfes</a:t>
            </a:r>
            <a:r>
              <a:rPr lang="en-US" sz="5400" b="1" u="sng" dirty="0"/>
              <a:t> </a:t>
            </a:r>
            <a:r>
              <a:rPr lang="en-US" sz="5400" b="1" u="sng" dirty="0" err="1"/>
              <a:t>Kidus</a:t>
            </a:r>
            <a:endParaRPr lang="en-US" sz="5400" b="1" u="sng" dirty="0"/>
          </a:p>
          <a:p>
            <a:pPr algn="ctr"/>
            <a:r>
              <a:rPr lang="en-US" sz="4800" dirty="0"/>
              <a:t>Aba </a:t>
            </a:r>
            <a:r>
              <a:rPr lang="en-US" sz="4800" dirty="0" err="1"/>
              <a:t>Aba</a:t>
            </a:r>
            <a:r>
              <a:rPr lang="en-US" sz="4800" dirty="0"/>
              <a:t> </a:t>
            </a:r>
            <a:r>
              <a:rPr lang="en-US" sz="4800" dirty="0" err="1"/>
              <a:t>Gebre</a:t>
            </a:r>
            <a:r>
              <a:rPr lang="en-US" sz="4800" dirty="0"/>
              <a:t> </a:t>
            </a:r>
            <a:r>
              <a:rPr lang="en-US" sz="4800" dirty="0" err="1"/>
              <a:t>Menfes</a:t>
            </a:r>
            <a:r>
              <a:rPr lang="en-US" sz="4800" dirty="0"/>
              <a:t> </a:t>
            </a:r>
            <a:r>
              <a:rPr lang="en-US" sz="4800" dirty="0" err="1"/>
              <a:t>Kidus</a:t>
            </a:r>
            <a:r>
              <a:rPr lang="am-ET" sz="4800" dirty="0"/>
              <a:t>(</a:t>
            </a:r>
            <a:r>
              <a:rPr lang="en-US" sz="4800" dirty="0"/>
              <a:t>2</a:t>
            </a:r>
            <a:r>
              <a:rPr lang="am-ET" sz="4800" dirty="0"/>
              <a:t>)</a:t>
            </a:r>
            <a:endParaRPr lang="en-US" sz="4800" dirty="0"/>
          </a:p>
          <a:p>
            <a:pPr algn="ctr"/>
            <a:r>
              <a:rPr lang="en-US" sz="4800" dirty="0" err="1"/>
              <a:t>Hab</a:t>
            </a:r>
            <a:r>
              <a:rPr lang="en-US" sz="4800" dirty="0"/>
              <a:t> </a:t>
            </a:r>
            <a:r>
              <a:rPr lang="en-US" sz="4800" dirty="0" err="1"/>
              <a:t>emde</a:t>
            </a:r>
            <a:r>
              <a:rPr lang="en-US" sz="4800" dirty="0"/>
              <a:t> </a:t>
            </a:r>
            <a:r>
              <a:rPr lang="en-US" sz="4800" dirty="0" err="1"/>
              <a:t>werqe</a:t>
            </a:r>
            <a:r>
              <a:rPr lang="en-US" sz="4800" dirty="0"/>
              <a:t> (2) </a:t>
            </a:r>
            <a:r>
              <a:rPr lang="en-US" sz="4800" dirty="0" err="1"/>
              <a:t>semu</a:t>
            </a:r>
            <a:r>
              <a:rPr lang="en-US" sz="4800" dirty="0"/>
              <a:t> </a:t>
            </a:r>
            <a:r>
              <a:rPr lang="en-US" sz="4800" dirty="0" err="1"/>
              <a:t>tsuhufe</a:t>
            </a:r>
            <a:r>
              <a:rPr lang="en-US" sz="4800" dirty="0"/>
              <a:t> (2) </a:t>
            </a:r>
            <a:r>
              <a:rPr lang="en-US" sz="4800" dirty="0" err="1"/>
              <a:t>ehe</a:t>
            </a:r>
            <a:endParaRPr lang="en-US" sz="48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/>
              <a:t>ካብ </a:t>
            </a:r>
            <a:r>
              <a:rPr lang="en-US" sz="5400" b="1" u="sng" dirty="0" err="1"/>
              <a:t>ሰማይ</a:t>
            </a:r>
            <a:r>
              <a:rPr lang="en-US" sz="5400" b="1" u="sng" dirty="0"/>
              <a:t> </a:t>
            </a:r>
            <a:r>
              <a:rPr lang="en-US" sz="5400" b="1" u="sng" dirty="0" err="1"/>
              <a:t>ሰማያት</a:t>
            </a:r>
            <a:r>
              <a:rPr lang="en-US" sz="5400" b="1" u="sng" dirty="0"/>
              <a:t> </a:t>
            </a:r>
            <a:r>
              <a:rPr lang="en-US" sz="5400" b="1" u="sng" dirty="0" err="1"/>
              <a:t>ናብ</a:t>
            </a:r>
            <a:r>
              <a:rPr lang="en-US" sz="5400" b="1" u="sng" dirty="0"/>
              <a:t> </a:t>
            </a:r>
            <a:r>
              <a:rPr lang="en-US" sz="5400" b="1" u="sng" dirty="0" err="1"/>
              <a:t>ምድሪ</a:t>
            </a:r>
            <a:r>
              <a:rPr lang="en-US" sz="5400" b="1" u="sng" dirty="0"/>
              <a:t> </a:t>
            </a:r>
            <a:r>
              <a:rPr lang="en-US" sz="5400" b="1" u="sng" dirty="0" err="1"/>
              <a:t>ወሪዱ</a:t>
            </a:r>
            <a:r>
              <a:rPr lang="en-US" sz="5400" b="1" u="sng" dirty="0"/>
              <a:t> 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ካብ </a:t>
            </a:r>
            <a:r>
              <a:rPr lang="en-US" sz="4800" dirty="0" err="1"/>
              <a:t>ሰማይ</a:t>
            </a:r>
            <a:r>
              <a:rPr lang="en-US" sz="4800" dirty="0"/>
              <a:t> </a:t>
            </a:r>
            <a:r>
              <a:rPr lang="en-US" sz="4800" dirty="0" err="1"/>
              <a:t>ሰማያት</a:t>
            </a:r>
            <a:r>
              <a:rPr lang="en-US" sz="4800" dirty="0"/>
              <a:t> </a:t>
            </a:r>
            <a:r>
              <a:rPr lang="en-US" sz="4800" dirty="0" err="1"/>
              <a:t>ናብ</a:t>
            </a:r>
            <a:r>
              <a:rPr lang="en-US" sz="4800" dirty="0"/>
              <a:t> </a:t>
            </a:r>
            <a:r>
              <a:rPr lang="en-US" sz="4800" dirty="0" err="1"/>
              <a:t>ምድሪ</a:t>
            </a:r>
            <a:r>
              <a:rPr lang="en-US" sz="4800" dirty="0"/>
              <a:t> </a:t>
            </a:r>
            <a:r>
              <a:rPr lang="en-US" sz="4800" dirty="0" err="1"/>
              <a:t>ወሪዱ</a:t>
            </a:r>
            <a:r>
              <a:rPr lang="en-US" sz="4800" dirty="0"/>
              <a:t> </a:t>
            </a:r>
          </a:p>
          <a:p>
            <a:pPr algn="ctr"/>
            <a:r>
              <a:rPr lang="en-US" sz="4800" dirty="0" err="1"/>
              <a:t>ንደቂ</a:t>
            </a:r>
            <a:r>
              <a:rPr lang="en-US" sz="4800" dirty="0"/>
              <a:t> </a:t>
            </a:r>
            <a:r>
              <a:rPr lang="en-US" sz="4800" dirty="0" err="1"/>
              <a:t>ሰባት</a:t>
            </a:r>
            <a:r>
              <a:rPr lang="en-US" sz="4800" dirty="0"/>
              <a:t> </a:t>
            </a:r>
            <a:r>
              <a:rPr lang="en-US" sz="4800" dirty="0" err="1"/>
              <a:t>ኢሉ</a:t>
            </a:r>
            <a:r>
              <a:rPr lang="en-US" sz="4800" dirty="0"/>
              <a:t> </a:t>
            </a:r>
            <a:r>
              <a:rPr lang="en-US" sz="4800" dirty="0" err="1"/>
              <a:t>ተዋሪዱ</a:t>
            </a:r>
            <a:endParaRPr lang="en-US" sz="4800" dirty="0"/>
          </a:p>
          <a:p>
            <a:pPr algn="ctr"/>
            <a:r>
              <a:rPr lang="en-US" sz="4800" dirty="0" err="1"/>
              <a:t>ሓጥያት</a:t>
            </a:r>
            <a:r>
              <a:rPr lang="en-US" sz="4800" dirty="0"/>
              <a:t> </a:t>
            </a:r>
            <a:r>
              <a:rPr lang="en-US" sz="4800" dirty="0" err="1"/>
              <a:t>ዘይባህሪኡ</a:t>
            </a:r>
            <a:r>
              <a:rPr lang="en-US" sz="4800" dirty="0"/>
              <a:t> </a:t>
            </a:r>
            <a:r>
              <a:rPr lang="en-US" sz="4800" dirty="0" err="1"/>
              <a:t>ብኣምላኽነቱ</a:t>
            </a:r>
            <a:endParaRPr lang="en-US" sz="4800" dirty="0"/>
          </a:p>
          <a:p>
            <a:pPr algn="ctr"/>
            <a:r>
              <a:rPr lang="en-US" sz="4800" dirty="0" err="1"/>
              <a:t>ንምንታይ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ማእከል</a:t>
            </a:r>
            <a:r>
              <a:rPr lang="en-US" sz="4800" dirty="0"/>
              <a:t> </a:t>
            </a:r>
            <a:r>
              <a:rPr lang="en-US" sz="4800" dirty="0" err="1"/>
              <a:t>ሸፋቱ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(2) 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64A20BC5-65AB-B8C0-4BBC-3C26167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ኣዲኡ</a:t>
            </a:r>
            <a:r>
              <a:rPr lang="en-US" sz="4800" dirty="0"/>
              <a:t>  </a:t>
            </a:r>
            <a:r>
              <a:rPr lang="en-US" sz="4800" dirty="0" err="1"/>
              <a:t>እንታይ</a:t>
            </a:r>
            <a:r>
              <a:rPr lang="en-US" sz="4800" dirty="0"/>
              <a:t> </a:t>
            </a:r>
            <a:r>
              <a:rPr lang="en-US" sz="4800" dirty="0" err="1"/>
              <a:t>በለት</a:t>
            </a:r>
            <a:r>
              <a:rPr lang="en-US" sz="4800" dirty="0"/>
              <a:t> </a:t>
            </a:r>
            <a:r>
              <a:rPr lang="en-US" sz="4800" dirty="0" err="1"/>
              <a:t>ሓቊፋ</a:t>
            </a:r>
            <a:r>
              <a:rPr lang="en-US" sz="4800" dirty="0"/>
              <a:t> </a:t>
            </a:r>
            <a:r>
              <a:rPr lang="en-US" sz="4800" dirty="0" err="1"/>
              <a:t>ዘዕበየት</a:t>
            </a:r>
            <a:endParaRPr lang="en-US" sz="4800" dirty="0"/>
          </a:p>
          <a:p>
            <a:pPr algn="ctr"/>
            <a:r>
              <a:rPr lang="en-US" sz="4800" dirty="0" err="1"/>
              <a:t>ፈቐዶ</a:t>
            </a:r>
            <a:r>
              <a:rPr lang="en-US" sz="4800" dirty="0"/>
              <a:t> </a:t>
            </a:r>
            <a:r>
              <a:rPr lang="en-US" sz="4800" dirty="0" err="1"/>
              <a:t>በረኻ</a:t>
            </a:r>
            <a:r>
              <a:rPr lang="en-US" sz="4800" dirty="0"/>
              <a:t> </a:t>
            </a:r>
            <a:r>
              <a:rPr lang="en-US" sz="4800" dirty="0" err="1"/>
              <a:t>ምስኡ</a:t>
            </a:r>
            <a:r>
              <a:rPr lang="en-US" sz="4800" dirty="0"/>
              <a:t> </a:t>
            </a:r>
            <a:r>
              <a:rPr lang="en-US" sz="4800" dirty="0" err="1"/>
              <a:t>ዝተሰደት</a:t>
            </a:r>
            <a:endParaRPr lang="en-US" sz="4800" dirty="0"/>
          </a:p>
          <a:p>
            <a:pPr algn="ctr"/>
            <a:r>
              <a:rPr lang="en-US" sz="4800" dirty="0" err="1"/>
              <a:t>እንታይ</a:t>
            </a:r>
            <a:r>
              <a:rPr lang="en-US" sz="4800" dirty="0"/>
              <a:t> እዩ </a:t>
            </a:r>
            <a:r>
              <a:rPr lang="en-US" sz="4800" dirty="0" err="1"/>
              <a:t>ጌሩ</a:t>
            </a:r>
            <a:r>
              <a:rPr lang="en-US" sz="4800" dirty="0"/>
              <a:t> </a:t>
            </a:r>
            <a:r>
              <a:rPr lang="en-US" sz="4800" dirty="0" err="1"/>
              <a:t>እንታዩ</a:t>
            </a:r>
            <a:r>
              <a:rPr lang="en-US" sz="4800" dirty="0"/>
              <a:t> </a:t>
            </a:r>
            <a:r>
              <a:rPr lang="en-US" sz="4800" dirty="0" err="1"/>
              <a:t>በዲሉ</a:t>
            </a:r>
            <a:endParaRPr lang="en-US" sz="4800" dirty="0"/>
          </a:p>
          <a:p>
            <a:pPr algn="ctr"/>
            <a:r>
              <a:rPr lang="en-US" sz="4800" dirty="0" err="1"/>
              <a:t>መላእ</a:t>
            </a:r>
            <a:r>
              <a:rPr lang="en-US" sz="4800" dirty="0"/>
              <a:t> </a:t>
            </a:r>
            <a:r>
              <a:rPr lang="en-US" sz="4800" dirty="0" err="1"/>
              <a:t>ኣካላቱ</a:t>
            </a:r>
            <a:r>
              <a:rPr lang="en-US" sz="4800" dirty="0"/>
              <a:t> </a:t>
            </a:r>
            <a:r>
              <a:rPr lang="en-US" sz="4800" dirty="0" err="1"/>
              <a:t>ብገመድ</a:t>
            </a:r>
            <a:r>
              <a:rPr lang="en-US" sz="4800" dirty="0"/>
              <a:t> </a:t>
            </a:r>
            <a:r>
              <a:rPr lang="en-US" sz="4800" dirty="0" err="1"/>
              <a:t>ቆሲሉ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(2)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A0E7FD11-7BFA-86F2-AEB9-AD4D2EA7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ቀላያት</a:t>
            </a:r>
            <a:r>
              <a:rPr lang="en-US" sz="4800" dirty="0"/>
              <a:t> </a:t>
            </a:r>
            <a:r>
              <a:rPr lang="en-US" sz="4800" dirty="0" err="1"/>
              <a:t>ኩሎም</a:t>
            </a:r>
            <a:r>
              <a:rPr lang="en-US" sz="4800" dirty="0"/>
              <a:t> </a:t>
            </a:r>
            <a:r>
              <a:rPr lang="en-US" sz="4800" dirty="0" err="1"/>
              <a:t>ዝግዝኡሉ</a:t>
            </a:r>
            <a:endParaRPr lang="en-US" sz="4800" dirty="0"/>
          </a:p>
          <a:p>
            <a:pPr algn="ctr"/>
            <a:r>
              <a:rPr lang="en-US" sz="4800" dirty="0" err="1"/>
              <a:t>ንደቂ</a:t>
            </a:r>
            <a:r>
              <a:rPr lang="en-US" sz="4800" dirty="0"/>
              <a:t> </a:t>
            </a:r>
            <a:r>
              <a:rPr lang="en-US" sz="4800" dirty="0" err="1"/>
              <a:t>ሰባት</a:t>
            </a:r>
            <a:r>
              <a:rPr lang="en-US" sz="4800" dirty="0"/>
              <a:t> </a:t>
            </a:r>
            <a:r>
              <a:rPr lang="en-US" sz="4800" dirty="0" err="1"/>
              <a:t>ማይ</a:t>
            </a:r>
            <a:r>
              <a:rPr lang="en-US" sz="4800" dirty="0"/>
              <a:t> </a:t>
            </a:r>
            <a:r>
              <a:rPr lang="en-US" sz="4800" dirty="0" err="1"/>
              <a:t>ጸሚኡኒ</a:t>
            </a:r>
            <a:r>
              <a:rPr lang="en-US" sz="4800" dirty="0"/>
              <a:t> </a:t>
            </a:r>
            <a:r>
              <a:rPr lang="en-US" sz="4800" dirty="0" err="1"/>
              <a:t>ኢሉ</a:t>
            </a:r>
            <a:endParaRPr lang="en-US" sz="4800" dirty="0"/>
          </a:p>
          <a:p>
            <a:pPr algn="ctr"/>
            <a:r>
              <a:rPr lang="en-US" sz="4800" dirty="0" err="1"/>
              <a:t>ደምን</a:t>
            </a:r>
            <a:r>
              <a:rPr lang="en-US" sz="4800" dirty="0"/>
              <a:t> </a:t>
            </a:r>
            <a:r>
              <a:rPr lang="en-US" sz="4800" dirty="0" err="1"/>
              <a:t>ረሃጽን</a:t>
            </a:r>
            <a:r>
              <a:rPr lang="en-US" sz="4800" dirty="0"/>
              <a:t> </a:t>
            </a:r>
            <a:r>
              <a:rPr lang="en-US" sz="4800" dirty="0" err="1"/>
              <a:t>ብገጹ</a:t>
            </a:r>
            <a:r>
              <a:rPr lang="en-US" sz="4800" dirty="0"/>
              <a:t> </a:t>
            </a:r>
            <a:r>
              <a:rPr lang="en-US" sz="4800" dirty="0" err="1"/>
              <a:t>እናወረደ</a:t>
            </a:r>
            <a:endParaRPr lang="en-US" sz="4800" dirty="0"/>
          </a:p>
          <a:p>
            <a:pPr algn="ctr"/>
            <a:r>
              <a:rPr lang="en-US" sz="4800" dirty="0" err="1"/>
              <a:t>ክትበክይ</a:t>
            </a:r>
            <a:r>
              <a:rPr lang="en-US" sz="4800" dirty="0"/>
              <a:t> </a:t>
            </a:r>
            <a:r>
              <a:rPr lang="en-US" sz="4800" dirty="0" err="1"/>
              <a:t>ረኣያ</a:t>
            </a:r>
            <a:r>
              <a:rPr lang="en-US" sz="4800" dirty="0"/>
              <a:t> </a:t>
            </a:r>
            <a:r>
              <a:rPr lang="en-US" sz="4800" dirty="0" err="1"/>
              <a:t>እታ</a:t>
            </a:r>
            <a:r>
              <a:rPr lang="en-US" sz="4800" dirty="0"/>
              <a:t> </a:t>
            </a:r>
            <a:r>
              <a:rPr lang="en-US" sz="4800" dirty="0" err="1"/>
              <a:t>ርህርህቲ</a:t>
            </a:r>
            <a:r>
              <a:rPr lang="en-US" sz="4800" dirty="0"/>
              <a:t> </a:t>
            </a:r>
            <a:r>
              <a:rPr lang="en-US" sz="4800" dirty="0" err="1"/>
              <a:t>ኣደ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 (2)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373D3F8-7470-F581-2733-FAF6A30E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መከራ</a:t>
            </a:r>
            <a:r>
              <a:rPr lang="en-US" sz="4800" dirty="0"/>
              <a:t> </a:t>
            </a:r>
            <a:r>
              <a:rPr lang="en-US" sz="4800" dirty="0" err="1"/>
              <a:t>ኸይፈርሐ</a:t>
            </a:r>
            <a:r>
              <a:rPr lang="en-US" sz="4800" dirty="0"/>
              <a:t> </a:t>
            </a:r>
            <a:r>
              <a:rPr lang="en-US" sz="4800" dirty="0" err="1"/>
              <a:t>ዝተኸተለ</a:t>
            </a:r>
            <a:endParaRPr lang="en-US" sz="4800" dirty="0"/>
          </a:p>
          <a:p>
            <a:pPr algn="ctr"/>
            <a:r>
              <a:rPr lang="en-US" sz="4800" dirty="0" err="1"/>
              <a:t>ዮሓንስ</a:t>
            </a:r>
            <a:r>
              <a:rPr lang="en-US" sz="4800" dirty="0"/>
              <a:t> </a:t>
            </a:r>
            <a:r>
              <a:rPr lang="en-US" sz="4800" dirty="0" err="1"/>
              <a:t>በኸየ</a:t>
            </a:r>
            <a:r>
              <a:rPr lang="en-US" sz="4800" dirty="0"/>
              <a:t> </a:t>
            </a:r>
            <a:r>
              <a:rPr lang="en-US" sz="4800" dirty="0" err="1"/>
              <a:t>ወይለይ</a:t>
            </a:r>
            <a:r>
              <a:rPr lang="en-US" sz="4800" dirty="0"/>
              <a:t> </a:t>
            </a:r>
            <a:r>
              <a:rPr lang="en-US" sz="4800" dirty="0" err="1"/>
              <a:t>እናበለ</a:t>
            </a:r>
            <a:endParaRPr lang="en-US" sz="4800" dirty="0"/>
          </a:p>
          <a:p>
            <a:pPr algn="ctr"/>
            <a:r>
              <a:rPr lang="en-US" sz="4800" dirty="0" err="1"/>
              <a:t>ክሳዕ</a:t>
            </a:r>
            <a:r>
              <a:rPr lang="en-US" sz="4800" dirty="0"/>
              <a:t> </a:t>
            </a:r>
            <a:r>
              <a:rPr lang="en-US" sz="4800" dirty="0" err="1"/>
              <a:t>መወዳእታ</a:t>
            </a:r>
            <a:r>
              <a:rPr lang="en-US" sz="4800" dirty="0"/>
              <a:t> </a:t>
            </a:r>
            <a:r>
              <a:rPr lang="en-US" sz="4800" dirty="0" err="1"/>
              <a:t>ብትግሃት</a:t>
            </a:r>
            <a:r>
              <a:rPr lang="en-US" sz="4800" dirty="0"/>
              <a:t> </a:t>
            </a:r>
            <a:r>
              <a:rPr lang="en-US" sz="4800" dirty="0" err="1"/>
              <a:t>ዝሰዓቦ</a:t>
            </a:r>
            <a:endParaRPr lang="en-US" sz="4800" dirty="0"/>
          </a:p>
          <a:p>
            <a:pPr algn="ctr"/>
            <a:r>
              <a:rPr lang="en-US" sz="4800" dirty="0" err="1"/>
              <a:t>እኔሃ</a:t>
            </a:r>
            <a:r>
              <a:rPr lang="en-US" sz="4800" dirty="0"/>
              <a:t> </a:t>
            </a:r>
            <a:r>
              <a:rPr lang="en-US" sz="4800" dirty="0" err="1"/>
              <a:t>ኣዴኻ</a:t>
            </a:r>
            <a:r>
              <a:rPr lang="en-US" sz="4800" dirty="0"/>
              <a:t> </a:t>
            </a:r>
            <a:r>
              <a:rPr lang="en-US" sz="4800" dirty="0" err="1"/>
              <a:t>ኢሉ</a:t>
            </a:r>
            <a:r>
              <a:rPr lang="en-US" sz="4800" dirty="0"/>
              <a:t> </a:t>
            </a:r>
            <a:r>
              <a:rPr lang="en-US" sz="4800" dirty="0" err="1"/>
              <a:t>ንዮሓንስ</a:t>
            </a:r>
            <a:r>
              <a:rPr lang="en-US" sz="4800" dirty="0"/>
              <a:t> </a:t>
            </a:r>
            <a:r>
              <a:rPr lang="en-US" sz="4800" dirty="0" err="1"/>
              <a:t>ሃቦ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 (2)</a:t>
            </a:r>
          </a:p>
          <a:p>
            <a:pPr algn="ctr"/>
            <a:endParaRPr lang="en-US" sz="48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02B4B656-B3FE-207B-DBA9-6A8621CA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29064" y="160732"/>
            <a:ext cx="11465169" cy="659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am-ET" sz="6000" b="1" u="sng" dirty="0"/>
              <a:t>ሰአሊ ለነ</a:t>
            </a:r>
            <a:br>
              <a:rPr lang="en-US" sz="7200" dirty="0"/>
            </a:br>
            <a:r>
              <a:rPr lang="am-ET" sz="5400" dirty="0"/>
              <a:t>ሰአሊ ለነ ኀበ ወልድኪ ሔር መድኃኒነ/፪/</a:t>
            </a:r>
            <a:r>
              <a:rPr lang="en-US" sz="5400" dirty="0"/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am-ET" sz="5400" dirty="0"/>
              <a:t>ይምሐረነ ወይሰሐለነ ይምሐረነ ይሥረይ ኃጢአተነ/፪/</a:t>
            </a:r>
            <a:br>
              <a:rPr lang="en-US" sz="5400" dirty="0"/>
            </a:br>
            <a:br>
              <a:rPr lang="en-US" sz="5400" dirty="0"/>
            </a:br>
            <a:r>
              <a:rPr kumimoji="0" lang="am-ET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ለምንልና ንሩህሩህ ወድኺ መድሓኒና/፪/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am-ET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ይምሓረና ይቅረ ይበለልና ሓጥያትና ንሱ ይደምስሰልና /፪/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yala" panose="02000504070300020003" pitchFamily="2" charset="0"/>
              <a:ea typeface="+mn-ea"/>
              <a:cs typeface="+mn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64A20BC5-65AB-B8C0-4BBC-3C26167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8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8901</TotalTime>
  <Words>324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inherit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43</cp:revision>
  <dcterms:created xsi:type="dcterms:W3CDTF">2023-06-25T00:26:07Z</dcterms:created>
  <dcterms:modified xsi:type="dcterms:W3CDTF">2024-04-14T12:22:50Z</dcterms:modified>
</cp:coreProperties>
</file>