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7" r:id="rId2"/>
    <p:sldId id="307" r:id="rId3"/>
    <p:sldId id="308" r:id="rId4"/>
    <p:sldId id="258" r:id="rId5"/>
    <p:sldId id="265" r:id="rId6"/>
    <p:sldId id="276" r:id="rId7"/>
    <p:sldId id="30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8191E9-54F9-47D6-A0E7-E894AFE45F75}">
          <p14:sldIdLst>
            <p14:sldId id="257"/>
            <p14:sldId id="307"/>
            <p14:sldId id="308"/>
            <p14:sldId id="258"/>
            <p14:sldId id="265"/>
            <p14:sldId id="276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5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60596-C564-4738-839B-F8F0C1EA138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EEB8-2A70-4C16-9045-2F306E60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EEB8-2A70-4C16-9045-2F306E60E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CC5B-137A-444D-943D-06CC416AA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C4FB-69AA-41D2-855D-9676B048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8FA1-309B-4C98-9D1D-E7DBC379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0E91-D1F5-4E34-9266-75B3074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F1AC-82A9-404A-8027-5401FEC2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662-22E5-472E-99B1-9D3D67F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E6EE-9156-4C16-95F6-41637DB5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B378-3683-4D20-BF76-20B42BE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67E9-0FCB-4D4F-B52F-417862AC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72F6-F36B-4B6B-86C0-6F58C8A7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41749-1B75-4F53-9ED7-0B85A04C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6F4A-3330-4DB1-B658-B6B086B4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364-3BDD-4AAE-9640-36DEE5D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9685-C1AE-431E-8CA5-D3EA673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AF7F-1D7D-4526-B9A7-7262C5A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C8CE-C323-4E1E-AC92-3C74D4C5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0200-2DCD-4B97-A205-C0D8F7DD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4848-4077-4108-BF04-D8B9F43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99D5-2059-4D30-AF2D-C8DFEF4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55B5-FB32-4AA8-85CE-B2220157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45A-E36E-41F9-9550-B6BCD86D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4A3-1F1A-475B-B9BA-F8FD1A33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3DDB-D381-436A-B6FB-3EB7143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A502-0284-4E21-A4E3-21C80468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5675-7348-403D-B449-BFFEA15A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594-3A55-4FF5-8778-8748ACF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8AEF-4016-46BA-AC10-1602F9C0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F3F2-4999-49C6-A7C7-97046668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C847-12F5-4907-A170-7757F47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49E5A-B2A4-4FB0-8F70-60CB2DF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9EF5-E6FA-4D8A-BBDC-C5A89AB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F212-9103-4BB6-ADF7-677042B3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321A-BC6B-41AD-84D3-2AF040BD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73E8-C548-4695-AB8B-C4B7CDF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E684A-B4C1-468F-85DF-B65DF64A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EF7B8-B8FC-4165-A606-ADF7AC011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4C3E9-61F0-4CAF-B283-4569C65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E6EB9-C03F-4AFD-88E5-037DB97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30A0-3722-4F9B-B7E4-7D6B8F1C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0B11-B406-4B51-BBEB-489BEDCB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DFEEC-9407-4AA8-89A6-95D295A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5BE-8285-4175-B39A-240A5661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3129-DE16-44C9-9F15-56A362B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C52A9-4C9A-4BF1-AE17-179A1899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6557-DA97-4569-9D52-10B33E5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8B89-BE3D-4581-8D96-5D1C32E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44F-4CA3-4E00-B50F-FAB3D7FA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D8BE-E766-4851-A7DD-4B5CAFDA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9604-B7E0-44E7-94C2-E6B4CDEB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1868-36B0-48ED-994C-B0B517C7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932F-5178-4937-9278-561846C6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E8E9-AE0B-4995-A88F-B5C7FF2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C7F0-8E56-4E6B-B0D1-86D021F9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4834C-1A73-4693-9F98-2D0F1EA5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17C5-BADA-43BA-8820-ED4CE509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9580-A303-48C1-960F-46A7084A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451C-3588-4ACE-9C64-471BEDA5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1FF50-ECCB-4766-BF52-BACA203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AA9FC-425E-4594-AE2B-B35382D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2813-4A27-4094-92D9-3DCCB494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BFFE-8C06-468E-AC1C-075372673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0E93-29F5-4991-ABE8-5BDA72C354D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E8F9-9AC9-4476-B6E3-87E6F115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CB44-12F2-4983-8E3D-9369A689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640704"/>
            <a:ext cx="11974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000" dirty="0"/>
              <a:t>ዘምሩ ለአምላክነ ዘምሩ /፪/</a:t>
            </a:r>
          </a:p>
          <a:p>
            <a:pPr algn="ctr"/>
            <a:r>
              <a:rPr lang="am-ET" sz="5000" dirty="0"/>
              <a:t>ዘምሩ ለንጉሥነ ዘምሩ /፬/</a:t>
            </a:r>
          </a:p>
          <a:p>
            <a:pPr algn="ctr"/>
            <a:r>
              <a:rPr lang="am-ET" sz="5000" dirty="0"/>
              <a:t>ንአምላክና ንንጉሥና ክርስቶስ ዘምሩ አመስግኑ።</a:t>
            </a:r>
            <a:endParaRPr lang="en-US" sz="5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C351B-C72B-EB85-CDE1-00FB3D0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-2207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am-ET" sz="4800" b="1" u="sng" dirty="0"/>
              <a:t>ዘምሩ ለአምላክነ </a:t>
            </a:r>
            <a:br>
              <a:rPr lang="en-US" sz="4800" b="1" u="sng" dirty="0"/>
            </a:br>
            <a:endParaRPr lang="en-US" sz="4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4C9C6-32D6-1B3B-EEAF-CC81B245CE7E}"/>
              </a:ext>
            </a:extLst>
          </p:cNvPr>
          <p:cNvSpPr txBox="1"/>
          <p:nvPr/>
        </p:nvSpPr>
        <p:spPr>
          <a:xfrm>
            <a:off x="108992" y="4123573"/>
            <a:ext cx="119740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leemlakne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lengusene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/4/ </a:t>
            </a:r>
          </a:p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neamlakna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nngusna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krstos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mesgnu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3E29B0-38C6-CDD2-02E2-93AA4660CDA4}"/>
              </a:ext>
            </a:extLst>
          </p:cNvPr>
          <p:cNvSpPr txBox="1">
            <a:spLocks/>
          </p:cNvSpPr>
          <p:nvPr/>
        </p:nvSpPr>
        <p:spPr>
          <a:xfrm>
            <a:off x="453390" y="3460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dirty="0" err="1"/>
              <a:t>zemru</a:t>
            </a:r>
            <a:r>
              <a:rPr lang="en-US" sz="4800" b="1" u="sng" dirty="0"/>
              <a:t> </a:t>
            </a:r>
            <a:r>
              <a:rPr lang="en-US" sz="4800" b="1" u="sng" dirty="0" err="1"/>
              <a:t>leemlakne</a:t>
            </a:r>
            <a:r>
              <a:rPr lang="en-US" sz="4800" b="1" u="sng" dirty="0"/>
              <a:t> </a:t>
            </a:r>
            <a:br>
              <a:rPr lang="en-US" sz="4800" b="1" u="sng" dirty="0"/>
            </a:b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90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217984" y="467335"/>
            <a:ext cx="11974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000" b="1" u="sng" dirty="0"/>
          </a:p>
          <a:p>
            <a:pPr algn="ctr"/>
            <a:r>
              <a:rPr lang="am-ET" sz="5000" dirty="0"/>
              <a:t>አማን በአማን/፬/ ኪዳንኪ/፪/</a:t>
            </a:r>
          </a:p>
          <a:p>
            <a:pPr algn="ctr"/>
            <a:r>
              <a:rPr lang="am-ET" sz="5000" dirty="0"/>
              <a:t>ኪዳንኪ ኢየኃልቅ/፬</a:t>
            </a:r>
            <a:endParaRPr lang="en-US" sz="4800" b="1" u="sng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91596B-E6C4-C292-453D-531285A1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7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err="1"/>
              <a:t>kidanki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5D1B8-C8DF-BE7F-B38E-4904BC4D16DF}"/>
              </a:ext>
            </a:extLst>
          </p:cNvPr>
          <p:cNvSpPr txBox="1"/>
          <p:nvPr/>
        </p:nvSpPr>
        <p:spPr>
          <a:xfrm>
            <a:off x="261392" y="4117315"/>
            <a:ext cx="119740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000" b="1" u="sng" dirty="0"/>
          </a:p>
          <a:p>
            <a:pPr algn="ctr"/>
            <a:r>
              <a:rPr lang="fi-FI" sz="54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fi-FI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man beaman/4/ kidanki/2/ </a:t>
            </a:r>
          </a:p>
          <a:p>
            <a:pPr algn="ctr"/>
            <a:r>
              <a:rPr lang="fi-FI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kidanki eyehalq/4/</a:t>
            </a:r>
            <a:endParaRPr lang="en-US" sz="4800" b="1" u="sng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9BDA213-39CC-9C79-4C15-2BEF221BB9D8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m-ET" sz="5400" b="1" u="sng"/>
              <a:t>ኪዳንኪ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45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755015"/>
          </a:xfrm>
        </p:spPr>
        <p:txBody>
          <a:bodyPr>
            <a:noAutofit/>
          </a:bodyPr>
          <a:lstStyle/>
          <a:p>
            <a:pPr algn="ctr"/>
            <a:r>
              <a:rPr lang="am-ET" sz="5400" b="1" u="sng" dirty="0"/>
              <a:t>ኣቡነ ኣረጋዊ</a:t>
            </a:r>
            <a:endParaRPr lang="en-US" sz="5400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A8966-CEDA-8B1E-0A58-3C644C37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" y="1120140"/>
            <a:ext cx="11250930" cy="18973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4800" dirty="0"/>
              <a:t>ኣረጋዊ ፃድቅ ፃድቅ ዘደብረ ዳሞ(፪)</a:t>
            </a:r>
          </a:p>
          <a:p>
            <a:pPr marL="0" indent="0" algn="ctr">
              <a:buNone/>
            </a:pPr>
            <a:r>
              <a:rPr lang="am-ET" sz="4800" dirty="0"/>
              <a:t>ዓመት ዕቖረና ንቤተ ምቅደስካ መፂና ክንስዕሞ(፪) እህ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A3049F7-2738-7AED-E0D0-8158BF0A9F95}"/>
              </a:ext>
            </a:extLst>
          </p:cNvPr>
          <p:cNvSpPr txBox="1">
            <a:spLocks/>
          </p:cNvSpPr>
          <p:nvPr/>
        </p:nvSpPr>
        <p:spPr>
          <a:xfrm>
            <a:off x="882314" y="3579178"/>
            <a:ext cx="10515600" cy="1474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u="sng" dirty="0" err="1"/>
              <a:t>Abune</a:t>
            </a:r>
            <a:r>
              <a:rPr lang="en-US" sz="5400" b="1" u="sng" dirty="0"/>
              <a:t> </a:t>
            </a:r>
            <a:r>
              <a:rPr lang="en-US" sz="5400" b="1" u="sng" dirty="0" err="1"/>
              <a:t>Aregawi</a:t>
            </a:r>
            <a:endParaRPr lang="en-US" sz="5400" b="1" u="sng" dirty="0"/>
          </a:p>
          <a:p>
            <a:pPr algn="ctr"/>
            <a:endParaRPr lang="en-US" sz="5400" b="1" u="sng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49737D4-CFFB-878F-6943-A1F71E4FFBAD}"/>
              </a:ext>
            </a:extLst>
          </p:cNvPr>
          <p:cNvSpPr txBox="1">
            <a:spLocks/>
          </p:cNvSpPr>
          <p:nvPr/>
        </p:nvSpPr>
        <p:spPr>
          <a:xfrm>
            <a:off x="838200" y="4499927"/>
            <a:ext cx="10515600" cy="1237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Aregawi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xadq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xadq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zedebre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damo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(2)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amet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eq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orena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nbiete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mqdeska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mexina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knsiemo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(2) eh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108992" y="834390"/>
            <a:ext cx="10635704" cy="3545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m-ET" sz="4400" dirty="0"/>
              <a:t>አንትሙሰ ንበሩ ሀገረ ኢየሩሳሌም /፪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am-ET" sz="4400" dirty="0"/>
              <a:t>እስከ ትለብሱ ኃይለ እምአርያም /፬/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	</a:t>
            </a:r>
            <a:r>
              <a:rPr lang="am-ET" sz="4400" dirty="0"/>
              <a:t>ንስኻትኩም ንበሩ ኣብ ኢየሩሳሌም ሃገር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	</a:t>
            </a:r>
            <a:r>
              <a:rPr lang="am-ET" sz="4400" dirty="0"/>
              <a:t>ክሳብ ትረኽቡ ሓይሊ ካብ አርያም (ካብ ሰማይ)</a:t>
            </a:r>
            <a:endParaRPr lang="en-US" sz="44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6F0A08D-C918-50C2-7E5A-017C8934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1A17-C67F-8FDB-150F-485BAD618674}"/>
              </a:ext>
            </a:extLst>
          </p:cNvPr>
          <p:cNvSpPr txBox="1">
            <a:spLocks/>
          </p:cNvSpPr>
          <p:nvPr/>
        </p:nvSpPr>
        <p:spPr>
          <a:xfrm>
            <a:off x="4222979" y="4555831"/>
            <a:ext cx="7860029" cy="272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entmuse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nberu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hegere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yerusaliem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Eske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tlebsu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hayle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maryam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/4/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nskatkum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nberu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ab </a:t>
            </a:r>
            <a:r>
              <a:rPr lang="en-US" sz="30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yerusaliem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hager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ksab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treKbu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Hayli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kab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eryam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kab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semay</a:t>
            </a:r>
            <a:r>
              <a:rPr lang="en-US" sz="3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)</a:t>
            </a:r>
            <a:endParaRPr lang="en-US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B2176D-943D-E118-C5AF-375A1451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02" y="246456"/>
            <a:ext cx="8471748" cy="1346199"/>
          </a:xfrm>
        </p:spPr>
        <p:txBody>
          <a:bodyPr>
            <a:noAutofit/>
          </a:bodyPr>
          <a:lstStyle/>
          <a:p>
            <a:r>
              <a:rPr lang="am-ET" sz="4800" b="1" u="sng" dirty="0"/>
              <a:t>አንትሙሰ ንበሩ</a:t>
            </a:r>
            <a:br>
              <a:rPr lang="en-US" sz="4800" b="1" u="sng" dirty="0"/>
            </a:br>
            <a:endParaRPr lang="en-US" sz="4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4565479-F463-BF3F-EC8D-6783C4DAC0E5}"/>
              </a:ext>
            </a:extLst>
          </p:cNvPr>
          <p:cNvSpPr txBox="1">
            <a:spLocks/>
          </p:cNvSpPr>
          <p:nvPr/>
        </p:nvSpPr>
        <p:spPr>
          <a:xfrm>
            <a:off x="6096000" y="4746464"/>
            <a:ext cx="8471748" cy="614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u="sng" dirty="0" err="1"/>
              <a:t>entmuse</a:t>
            </a:r>
            <a:r>
              <a:rPr lang="en-US" sz="4800" b="1" u="sng" dirty="0"/>
              <a:t> </a:t>
            </a:r>
            <a:r>
              <a:rPr lang="en-US" sz="4800" b="1" u="sng" dirty="0" err="1"/>
              <a:t>nberu</a:t>
            </a:r>
            <a:endParaRPr lang="en-US" sz="4800" b="1" u="sng" dirty="0"/>
          </a:p>
          <a:p>
            <a:br>
              <a:rPr lang="en-US" sz="4800" b="1" u="sng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7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23EC51-675F-BC28-E072-659B1EF1FB94}"/>
              </a:ext>
            </a:extLst>
          </p:cNvPr>
          <p:cNvSpPr txBox="1">
            <a:spLocks/>
          </p:cNvSpPr>
          <p:nvPr/>
        </p:nvSpPr>
        <p:spPr>
          <a:xfrm>
            <a:off x="258938" y="961953"/>
            <a:ext cx="11811141" cy="2798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ለመኑ እነግር ኀዘነ ልብየ እንበሌኪ ማርያም እግዝእትየ/፪/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ወፍጡነ /፪/ ስምዕኒ ጸሎትየ/፪/</a:t>
            </a: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7DF6C8-8AB7-3B69-EA5A-6C453454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m-ET" sz="4800" b="1" u="sng" dirty="0"/>
              <a:t>ለመኑ እነግር</a:t>
            </a:r>
            <a:endParaRPr lang="en-US" sz="4800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F85FB-D293-F061-C60A-0D3C53C6FA37}"/>
              </a:ext>
            </a:extLst>
          </p:cNvPr>
          <p:cNvSpPr txBox="1">
            <a:spLocks/>
          </p:cNvSpPr>
          <p:nvPr/>
        </p:nvSpPr>
        <p:spPr>
          <a:xfrm>
            <a:off x="190429" y="4328016"/>
            <a:ext cx="11811141" cy="2529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lemenu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negr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hezene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lbye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nbelieki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maryam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gzitye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weftune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simeni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xelotye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</a:t>
            </a:r>
            <a:endParaRPr lang="en-US" sz="54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F91F761-3ADB-F36D-B13B-F6F776EA1AE6}"/>
              </a:ext>
            </a:extLst>
          </p:cNvPr>
          <p:cNvSpPr txBox="1">
            <a:spLocks/>
          </p:cNvSpPr>
          <p:nvPr/>
        </p:nvSpPr>
        <p:spPr>
          <a:xfrm>
            <a:off x="659059" y="3381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dirty="0" err="1"/>
              <a:t>lemenu</a:t>
            </a:r>
            <a:r>
              <a:rPr lang="en-US" sz="4800" b="1" u="sng" dirty="0"/>
              <a:t> </a:t>
            </a:r>
            <a:r>
              <a:rPr lang="en-US" sz="4800" b="1" u="sng" dirty="0" err="1"/>
              <a:t>enegr</a:t>
            </a:r>
            <a:r>
              <a:rPr lang="en-US" sz="4800" b="1" u="sng" dirty="0"/>
              <a:t> </a:t>
            </a:r>
          </a:p>
        </p:txBody>
      </p:sp>
      <p:pic>
        <p:nvPicPr>
          <p:cNvPr id="6" name="Picture 5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6A15490-6A37-08EE-ED52-1CBB41BA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23EC51-675F-BC28-E072-659B1EF1FB94}"/>
              </a:ext>
            </a:extLst>
          </p:cNvPr>
          <p:cNvSpPr txBox="1">
            <a:spLocks/>
          </p:cNvSpPr>
          <p:nvPr/>
        </p:nvSpPr>
        <p:spPr>
          <a:xfrm>
            <a:off x="0" y="1041963"/>
            <a:ext cx="11469511" cy="3118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ልዑል ውእቱ ልዑለ መንበር(፪)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5400" dirty="0"/>
              <a:t>ሚካኤል(፪) ልዑለ መንበር(፪) እህ</a:t>
            </a:r>
            <a:endParaRPr lang="en-US" sz="5400" dirty="0">
              <a:solidFill>
                <a:srgbClr val="2125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4EEC-E182-1316-C7C6-D56DCAFFBEEB}"/>
              </a:ext>
            </a:extLst>
          </p:cNvPr>
          <p:cNvSpPr txBox="1">
            <a:spLocks/>
          </p:cNvSpPr>
          <p:nvPr/>
        </p:nvSpPr>
        <p:spPr>
          <a:xfrm>
            <a:off x="0" y="3891843"/>
            <a:ext cx="11469511" cy="3118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luel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wetu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luel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menber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(2)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Mikael(2)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Luele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menber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(2) eh</a:t>
            </a:r>
            <a:endParaRPr lang="en-US" sz="5400" dirty="0">
              <a:solidFill>
                <a:srgbClr val="21252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2305B1-60F0-A2A2-A5D6-D7A1F3629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024" y="80011"/>
            <a:ext cx="9144000" cy="1543050"/>
          </a:xfrm>
        </p:spPr>
        <p:txBody>
          <a:bodyPr>
            <a:normAutofit fontScale="90000"/>
          </a:bodyPr>
          <a:lstStyle/>
          <a:p>
            <a:r>
              <a:rPr lang="am-ET" sz="6000" b="1" u="sng" dirty="0"/>
              <a:t>ልዑል ውእቱ </a:t>
            </a:r>
            <a:br>
              <a:rPr lang="en-US" sz="6000" b="1" u="sng" dirty="0"/>
            </a:br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AAE8409-B090-F4CE-6E1A-4EF47F820942}"/>
              </a:ext>
            </a:extLst>
          </p:cNvPr>
          <p:cNvSpPr txBox="1">
            <a:spLocks/>
          </p:cNvSpPr>
          <p:nvPr/>
        </p:nvSpPr>
        <p:spPr>
          <a:xfrm>
            <a:off x="1037024" y="2966157"/>
            <a:ext cx="9144000" cy="1543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err="1"/>
              <a:t>luel</a:t>
            </a:r>
            <a:r>
              <a:rPr lang="en-US" b="1" u="sng" dirty="0"/>
              <a:t> </a:t>
            </a:r>
            <a:r>
              <a:rPr lang="en-US" b="1" u="sng" dirty="0" err="1"/>
              <a:t>wetu</a:t>
            </a:r>
            <a:r>
              <a:rPr lang="en-US" b="1" u="sng" dirty="0"/>
              <a:t> </a:t>
            </a:r>
            <a:br>
              <a:rPr lang="en-US" b="1" u="sng" dirty="0"/>
            </a:br>
            <a:endParaRPr lang="en-US" dirty="0"/>
          </a:p>
        </p:txBody>
      </p:sp>
      <p:pic>
        <p:nvPicPr>
          <p:cNvPr id="9" name="Picture 8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EE2B00B1-DB67-3A18-B9BF-C6057353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7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257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system-ui</vt:lpstr>
      <vt:lpstr>Office Theme</vt:lpstr>
      <vt:lpstr>PowerPoint Presentation</vt:lpstr>
      <vt:lpstr>ዘምሩ ለአምላክነ  </vt:lpstr>
      <vt:lpstr>kidanki</vt:lpstr>
      <vt:lpstr>ኣቡነ ኣረጋዊ</vt:lpstr>
      <vt:lpstr>አንትሙሰ ንበሩ </vt:lpstr>
      <vt:lpstr>ለመኑ እነግር</vt:lpstr>
      <vt:lpstr>ልዑል ውእቱ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28</cp:revision>
  <cp:lastPrinted>2023-04-14T21:40:28Z</cp:lastPrinted>
  <dcterms:created xsi:type="dcterms:W3CDTF">2022-04-17T11:36:58Z</dcterms:created>
  <dcterms:modified xsi:type="dcterms:W3CDTF">2024-06-23T13:56:27Z</dcterms:modified>
</cp:coreProperties>
</file>