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0"/>
  </p:notesMasterIdLst>
  <p:sldIdLst>
    <p:sldId id="257" r:id="rId2"/>
    <p:sldId id="307" r:id="rId3"/>
    <p:sldId id="308" r:id="rId4"/>
    <p:sldId id="258" r:id="rId5"/>
    <p:sldId id="265" r:id="rId6"/>
    <p:sldId id="276" r:id="rId7"/>
    <p:sldId id="309" r:id="rId8"/>
    <p:sldId id="310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8191E9-54F9-47D6-A0E7-E894AFE45F75}">
          <p14:sldIdLst>
            <p14:sldId id="257"/>
            <p14:sldId id="307"/>
            <p14:sldId id="308"/>
            <p14:sldId id="258"/>
            <p14:sldId id="265"/>
            <p14:sldId id="276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60596-C564-4738-839B-F8F0C1EA138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EEB8-2A70-4C16-9045-2F306E60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EEB8-2A70-4C16-9045-2F306E60E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CC5B-137A-444D-943D-06CC416AA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C4FB-69AA-41D2-855D-9676B048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8FA1-309B-4C98-9D1D-E7DBC379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0E91-D1F5-4E34-9266-75B3074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F1AC-82A9-404A-8027-5401FEC2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662-22E5-472E-99B1-9D3D67F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1E6EE-9156-4C16-95F6-41637DB5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B378-3683-4D20-BF76-20B42BE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67E9-0FCB-4D4F-B52F-417862AC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72F6-F36B-4B6B-86C0-6F58C8A7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41749-1B75-4F53-9ED7-0B85A04C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6F4A-3330-4DB1-B658-B6B086B48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364-3BDD-4AAE-9640-36DEE5D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9685-C1AE-431E-8CA5-D3EA673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AF7F-1D7D-4526-B9A7-7262C5A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C8CE-C323-4E1E-AC92-3C74D4C5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0200-2DCD-4B97-A205-C0D8F7DD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4848-4077-4108-BF04-D8B9F430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99D5-2059-4D30-AF2D-C8DFEF4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55B5-FB32-4AA8-85CE-B2220157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45A-E36E-41F9-9550-B6BCD86D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4A3-1F1A-475B-B9BA-F8FD1A33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3DDB-D381-436A-B6FB-3EB71435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A502-0284-4E21-A4E3-21C80468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5675-7348-403D-B449-BFFEA15A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594-3A55-4FF5-8778-8748ACF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8AEF-4016-46BA-AC10-1602F9C02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F3F2-4999-49C6-A7C7-97046668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FC847-12F5-4907-A170-7757F47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49E5A-B2A4-4FB0-8F70-60CB2DF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9EF5-E6FA-4D8A-BBDC-C5A89ABF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F212-9103-4BB6-ADF7-677042B3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321A-BC6B-41AD-84D3-2AF040BD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73E8-C548-4695-AB8B-C4B7CDF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E684A-B4C1-468F-85DF-B65DF64A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EF7B8-B8FC-4165-A606-ADF7AC011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4C3E9-61F0-4CAF-B283-4569C655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E6EB9-C03F-4AFD-88E5-037DB97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30A0-3722-4F9B-B7E4-7D6B8F1C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0B11-B406-4B51-BBEB-489BEDCB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DFEEC-9407-4AA8-89A6-95D295A8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F5BE-8285-4175-B39A-240A5661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3129-DE16-44C9-9F15-56A362BA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C52A9-4C9A-4BF1-AE17-179A1899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D6557-DA97-4569-9D52-10B33E5F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48B89-BE3D-4581-8D96-5D1C32E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44F-4CA3-4E00-B50F-FAB3D7FA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D8BE-E766-4851-A7DD-4B5CAFDA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9604-B7E0-44E7-94C2-E6B4CDEB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1868-36B0-48ED-994C-B0B517C7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4932F-5178-4937-9278-561846C6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E8E9-AE0B-4995-A88F-B5C7FF2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C7F0-8E56-4E6B-B0D1-86D021F9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4834C-1A73-4693-9F98-2D0F1EA5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17C5-BADA-43BA-8820-ED4CE509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9580-A303-48C1-960F-46A7084A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D451C-3588-4ACE-9C64-471BEDA5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1FF50-ECCB-4766-BF52-BACA203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AA9FC-425E-4594-AE2B-B35382D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2813-4A27-4094-92D9-3DCCB494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ABFFE-8C06-468E-AC1C-075372673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0E93-29F5-4991-ABE8-5BDA72C354D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E8F9-9AC9-4476-B6E3-87E6F115F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CB44-12F2-4983-8E3D-9369A689B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6" y="669005"/>
            <a:ext cx="5482068" cy="55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08992" y="640704"/>
            <a:ext cx="1197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am-ET" sz="5400" dirty="0"/>
              <a:t>ኖላዊ ትጉህ ዘኢትነውም /2/</a:t>
            </a:r>
            <a:endParaRPr lang="en-US" sz="5400" dirty="0"/>
          </a:p>
          <a:p>
            <a:pPr marL="0" indent="0" algn="ctr">
              <a:buNone/>
            </a:pPr>
            <a:r>
              <a:rPr lang="am-ET" sz="5400" dirty="0"/>
              <a:t>አበዊነ /2/ ዕቀብ በሰላም /2/</a:t>
            </a:r>
            <a:endParaRPr lang="en-US" sz="54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C351B-C72B-EB85-CDE1-00FB3D09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-2207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am-ET" sz="4800" b="1" u="sng" dirty="0"/>
              <a:t>ኖላዊ ትጉህ</a:t>
            </a:r>
            <a:br>
              <a:rPr lang="en-US" sz="4800" b="1" u="sng" dirty="0"/>
            </a:br>
            <a:endParaRPr lang="en-US" sz="4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4C9C6-32D6-1B3B-EEAF-CC81B245CE7E}"/>
              </a:ext>
            </a:extLst>
          </p:cNvPr>
          <p:cNvSpPr txBox="1"/>
          <p:nvPr/>
        </p:nvSpPr>
        <p:spPr>
          <a:xfrm>
            <a:off x="108992" y="4123573"/>
            <a:ext cx="11974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Nolawi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tiguhe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zeitenwume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(2)</a:t>
            </a:r>
          </a:p>
          <a:p>
            <a:pPr algn="ctr"/>
            <a:r>
              <a:rPr lang="en-US" sz="44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Hagerene</a:t>
            </a:r>
            <a:r>
              <a:rPr lang="en-US" sz="44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(2) </a:t>
            </a:r>
            <a:r>
              <a:rPr lang="en-US" sz="44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I’kebe</a:t>
            </a:r>
            <a:r>
              <a:rPr lang="en-US" sz="44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beselam</a:t>
            </a:r>
            <a:r>
              <a:rPr lang="en-US" sz="44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(2)</a:t>
            </a: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E29B0-38C6-CDD2-02E2-93AA4660CDA4}"/>
              </a:ext>
            </a:extLst>
          </p:cNvPr>
          <p:cNvSpPr txBox="1">
            <a:spLocks/>
          </p:cNvSpPr>
          <p:nvPr/>
        </p:nvSpPr>
        <p:spPr>
          <a:xfrm>
            <a:off x="453390" y="3460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u="sng" dirty="0" err="1"/>
              <a:t>Nolawi</a:t>
            </a:r>
            <a:r>
              <a:rPr lang="en-US" sz="4800" b="1" u="sng" dirty="0"/>
              <a:t> </a:t>
            </a:r>
            <a:r>
              <a:rPr lang="en-US" sz="4800" b="1" u="sng" dirty="0" err="1"/>
              <a:t>Tiguhe</a:t>
            </a:r>
            <a:br>
              <a:rPr lang="en-US" sz="4800" b="1" u="sng" dirty="0"/>
            </a:b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1906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91596B-E6C4-C292-453D-531285A1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4730"/>
            <a:ext cx="10515600" cy="2717733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err="1"/>
              <a:t>Regebye</a:t>
            </a:r>
            <a:r>
              <a:rPr lang="en-US" sz="5400" b="1" u="sng" dirty="0"/>
              <a:t> </a:t>
            </a:r>
            <a:r>
              <a:rPr lang="en-US" sz="5400" b="1" u="sng" dirty="0" err="1"/>
              <a:t>na’i</a:t>
            </a:r>
            <a:br>
              <a:rPr lang="en-US" sz="5400" b="1" u="sng" dirty="0"/>
            </a:br>
            <a:r>
              <a:rPr lang="en-US" sz="5400" dirty="0" err="1"/>
              <a:t>misle</a:t>
            </a:r>
            <a:r>
              <a:rPr lang="en-US" sz="5400" dirty="0"/>
              <a:t> </a:t>
            </a:r>
            <a:r>
              <a:rPr lang="en-US" sz="5400" dirty="0" err="1"/>
              <a:t>Mikaele</a:t>
            </a:r>
            <a:r>
              <a:rPr lang="en-US" sz="5400" dirty="0"/>
              <a:t> </a:t>
            </a:r>
            <a:r>
              <a:rPr lang="en-US" sz="5400" dirty="0" err="1"/>
              <a:t>wgebreale</a:t>
            </a:r>
            <a:r>
              <a:rPr lang="en-US" sz="5400" dirty="0"/>
              <a:t> (2)</a:t>
            </a:r>
            <a:br>
              <a:rPr lang="en-US" sz="5400" dirty="0"/>
            </a:br>
            <a:r>
              <a:rPr lang="en-US" sz="5400" dirty="0" err="1"/>
              <a:t>tinazzni</a:t>
            </a:r>
            <a:r>
              <a:rPr lang="en-US" sz="5400" dirty="0"/>
              <a:t> </a:t>
            </a:r>
            <a:r>
              <a:rPr lang="en-US" sz="5400" dirty="0" err="1"/>
              <a:t>regebye</a:t>
            </a:r>
            <a:r>
              <a:rPr lang="en-US" sz="5400" dirty="0"/>
              <a:t> </a:t>
            </a:r>
            <a:r>
              <a:rPr lang="en-US" sz="5400" dirty="0" err="1"/>
              <a:t>nie</a:t>
            </a:r>
            <a:r>
              <a:rPr lang="en-US" sz="5400" dirty="0"/>
              <a:t> (4) </a:t>
            </a:r>
            <a:r>
              <a:rPr lang="en-US" sz="5400" dirty="0" err="1"/>
              <a:t>ehe</a:t>
            </a:r>
            <a:endParaRPr lang="en-US" sz="54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09BDA213-39CC-9C79-4C15-2BEF221BB9D8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340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u="sng" dirty="0" err="1"/>
              <a:t>ርግብየ</a:t>
            </a:r>
            <a:r>
              <a:rPr lang="en-US" sz="5400" b="1" u="sng" dirty="0"/>
              <a:t> ን</a:t>
            </a:r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ዒ</a:t>
            </a:r>
            <a:endParaRPr lang="en-US" sz="5400" b="1" u="sng" dirty="0"/>
          </a:p>
          <a:p>
            <a:pPr algn="ctr"/>
            <a:r>
              <a:rPr lang="en-US" sz="5400" dirty="0" err="1"/>
              <a:t>ምስለ</a:t>
            </a:r>
            <a:r>
              <a:rPr lang="en-US" sz="5400" dirty="0"/>
              <a:t> </a:t>
            </a:r>
            <a:r>
              <a:rPr lang="en-US" sz="5400" dirty="0" err="1"/>
              <a:t>ሚካኤል</a:t>
            </a:r>
            <a:r>
              <a:rPr lang="en-US" sz="5400" dirty="0"/>
              <a:t> </a:t>
            </a:r>
            <a:r>
              <a:rPr lang="en-US" sz="5400" dirty="0" err="1"/>
              <a:t>ወገብኤል</a:t>
            </a:r>
            <a:r>
              <a:rPr lang="en-US" sz="5400" dirty="0"/>
              <a:t> (2)</a:t>
            </a:r>
          </a:p>
          <a:p>
            <a:pPr algn="ctr"/>
            <a:r>
              <a:rPr lang="en-US" sz="5400" dirty="0" err="1"/>
              <a:t>ትናዝዝኒ</a:t>
            </a:r>
            <a:r>
              <a:rPr lang="en-US" sz="5400" dirty="0"/>
              <a:t> </a:t>
            </a:r>
            <a:r>
              <a:rPr lang="en-US" sz="5400" dirty="0" err="1"/>
              <a:t>ርግብየ</a:t>
            </a:r>
            <a:r>
              <a:rPr lang="en-US" sz="5400" dirty="0"/>
              <a:t> ን</a:t>
            </a:r>
            <a:r>
              <a:rPr kumimoji="0" lang="en-US" sz="54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ዒ (4) እህ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45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25089"/>
            <a:ext cx="1620253" cy="1628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EBA11-D522-545C-E7E1-778C4FF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65125"/>
            <a:ext cx="11090910" cy="2779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m-ET" sz="5400" b="1" u="sng" dirty="0"/>
              <a:t>ጊዮርግስ ኃያል</a:t>
            </a:r>
            <a:br>
              <a:rPr lang="en-US" sz="5400" dirty="0"/>
            </a:br>
            <a:r>
              <a:rPr lang="am-ET" sz="5400" dirty="0"/>
              <a:t>ጊዮርግስ ኃያል /2/</a:t>
            </a:r>
            <a:r>
              <a:rPr lang="en-US" sz="5400" dirty="0"/>
              <a:t> </a:t>
            </a:r>
            <a:r>
              <a:rPr lang="am-ET" sz="5400" dirty="0"/>
              <a:t>መስተጋድል/2/</a:t>
            </a:r>
            <a:br>
              <a:rPr lang="en-US" sz="5400" dirty="0"/>
            </a:br>
            <a:r>
              <a:rPr lang="am-ET" sz="5400" dirty="0"/>
              <a:t>ገባሬ ተአምር</a:t>
            </a:r>
            <a:r>
              <a:rPr lang="en-US" sz="5400" dirty="0"/>
              <a:t> </a:t>
            </a:r>
            <a:r>
              <a:rPr lang="am-ET" sz="5400" dirty="0"/>
              <a:t>/2/</a:t>
            </a:r>
            <a:r>
              <a:rPr lang="en-US" sz="5400" dirty="0"/>
              <a:t> </a:t>
            </a:r>
            <a:r>
              <a:rPr lang="am-ET" sz="5400" dirty="0"/>
              <a:t>ኮከበ ክብር</a:t>
            </a:r>
            <a:r>
              <a:rPr lang="en-US" sz="5400" dirty="0"/>
              <a:t> </a:t>
            </a:r>
            <a:r>
              <a:rPr lang="am-ET" sz="5400" dirty="0"/>
              <a:t>/4/</a:t>
            </a:r>
            <a:r>
              <a:rPr lang="en-US" sz="5400" dirty="0"/>
              <a:t> </a:t>
            </a:r>
            <a:r>
              <a:rPr lang="am-ET" sz="5400" dirty="0"/>
              <a:t>እህ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B4D29-259F-FBB7-F386-8B82896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A3049F7-2738-7AED-E0D0-8158BF0A9F95}"/>
              </a:ext>
            </a:extLst>
          </p:cNvPr>
          <p:cNvSpPr txBox="1">
            <a:spLocks/>
          </p:cNvSpPr>
          <p:nvPr/>
        </p:nvSpPr>
        <p:spPr>
          <a:xfrm>
            <a:off x="262890" y="3579178"/>
            <a:ext cx="11710334" cy="2777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u="sng" dirty="0" err="1"/>
              <a:t>Giyorges</a:t>
            </a:r>
            <a:r>
              <a:rPr lang="en-US" sz="5400" b="1" u="sng" dirty="0"/>
              <a:t> </a:t>
            </a:r>
            <a:r>
              <a:rPr lang="en-US" sz="5400" b="1" u="sng" dirty="0" err="1"/>
              <a:t>hayale</a:t>
            </a:r>
            <a:endParaRPr lang="en-US" sz="5400" b="1" u="sng" dirty="0"/>
          </a:p>
          <a:p>
            <a:pPr algn="ctr"/>
            <a:r>
              <a:rPr lang="en-US" sz="5400" dirty="0" err="1"/>
              <a:t>Giyorges</a:t>
            </a:r>
            <a:r>
              <a:rPr lang="en-US" sz="5400" dirty="0"/>
              <a:t> </a:t>
            </a:r>
            <a:r>
              <a:rPr lang="en-US" sz="5400" dirty="0" err="1"/>
              <a:t>hayal</a:t>
            </a:r>
            <a:r>
              <a:rPr lang="en-US" sz="5400" dirty="0"/>
              <a:t> (2) </a:t>
            </a:r>
            <a:r>
              <a:rPr lang="en-US" sz="5400" dirty="0" err="1"/>
              <a:t>mesetegadel</a:t>
            </a:r>
            <a:r>
              <a:rPr lang="en-US" sz="5400" dirty="0"/>
              <a:t> (2)</a:t>
            </a:r>
          </a:p>
          <a:p>
            <a:pPr algn="ctr"/>
            <a:r>
              <a:rPr lang="en-US" sz="5400" dirty="0" err="1"/>
              <a:t>Gebari</a:t>
            </a:r>
            <a:r>
              <a:rPr lang="en-US" sz="5400" dirty="0"/>
              <a:t> teamer (2) </a:t>
            </a:r>
            <a:r>
              <a:rPr lang="en-US" sz="5400" dirty="0" err="1"/>
              <a:t>kokebe</a:t>
            </a:r>
            <a:r>
              <a:rPr lang="en-US" sz="5400" dirty="0"/>
              <a:t> </a:t>
            </a:r>
            <a:r>
              <a:rPr lang="en-US" sz="5400" dirty="0" err="1"/>
              <a:t>kibr</a:t>
            </a:r>
            <a:r>
              <a:rPr lang="en-US" sz="5400" dirty="0"/>
              <a:t> (4) </a:t>
            </a:r>
            <a:r>
              <a:rPr lang="en-US" sz="5400" dirty="0" err="1"/>
              <a:t>ehe</a:t>
            </a:r>
            <a:endParaRPr lang="en-US" sz="5400" dirty="0"/>
          </a:p>
          <a:p>
            <a:pPr algn="ctr"/>
            <a:endParaRPr lang="en-US" sz="5400" b="1" u="sng" dirty="0"/>
          </a:p>
        </p:txBody>
      </p:sp>
    </p:spTree>
    <p:extLst>
      <p:ext uri="{BB962C8B-B14F-4D97-AF65-F5344CB8AC3E}">
        <p14:creationId xmlns:p14="http://schemas.microsoft.com/office/powerpoint/2010/main" val="304333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12A30-853E-400F-B9F7-72EDC5B9B45A}"/>
              </a:ext>
            </a:extLst>
          </p:cNvPr>
          <p:cNvSpPr txBox="1">
            <a:spLocks/>
          </p:cNvSpPr>
          <p:nvPr/>
        </p:nvSpPr>
        <p:spPr>
          <a:xfrm>
            <a:off x="108992" y="-22451"/>
            <a:ext cx="10635704" cy="4161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am-ET" sz="5400" b="1" u="sng" dirty="0">
                <a:latin typeface="+mj-lt"/>
                <a:ea typeface="+mj-ea"/>
                <a:cs typeface="+mj-cs"/>
              </a:rPr>
              <a:t>ንንበር በሰላም</a:t>
            </a:r>
            <a:endParaRPr lang="en-US" sz="5400" b="1" u="sng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am-ET" sz="4400" dirty="0"/>
              <a:t>ንንበር በሰላም ዕቀበነ ዕቀበነ ንንበር በሰላም /2/</a:t>
            </a:r>
            <a:endParaRPr lang="en-US" sz="44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am-ET" sz="4400" dirty="0"/>
              <a:t>ኖላዊ ትጉህ ዘኢትነውም ዕቀበነ ንንበር በሰላም /2/</a:t>
            </a:r>
            <a:endParaRPr lang="en-US" sz="44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am-ET" sz="4400" dirty="0"/>
              <a:t>ንቑሕ ሓላዊና ዘይትድቅስ ዘይትድቅስ ንቑሕ ሓላዊና/2/</a:t>
            </a:r>
            <a:endParaRPr lang="en-US" sz="44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am-ET" sz="4400" dirty="0"/>
              <a:t>ንነብር ብሰላም</a:t>
            </a:r>
            <a:r>
              <a:rPr lang="en-US" sz="2800" dirty="0"/>
              <a:t>/2/ </a:t>
            </a:r>
            <a:r>
              <a:rPr lang="am-ET" sz="4400" dirty="0"/>
              <a:t>ሓልወና ንቑሕ ሓላዊና/2/</a:t>
            </a:r>
            <a:endParaRPr lang="en-US" sz="4400" dirty="0"/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6F0A08D-C918-50C2-7E5A-017C8934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1A17-C67F-8FDB-150F-485BAD618674}"/>
              </a:ext>
            </a:extLst>
          </p:cNvPr>
          <p:cNvSpPr txBox="1">
            <a:spLocks/>
          </p:cNvSpPr>
          <p:nvPr/>
        </p:nvSpPr>
        <p:spPr>
          <a:xfrm>
            <a:off x="2181726" y="4251682"/>
            <a:ext cx="9901282" cy="2740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 err="1"/>
              <a:t>nnber</a:t>
            </a:r>
            <a:r>
              <a:rPr lang="en-US" sz="3000" dirty="0"/>
              <a:t> </a:t>
            </a:r>
            <a:r>
              <a:rPr lang="en-US" sz="3000" dirty="0" err="1"/>
              <a:t>beselame</a:t>
            </a:r>
            <a:r>
              <a:rPr lang="en-US" sz="3000" dirty="0"/>
              <a:t> </a:t>
            </a:r>
            <a:r>
              <a:rPr lang="en-US" sz="3000" dirty="0" err="1"/>
              <a:t>ikebene</a:t>
            </a:r>
            <a:r>
              <a:rPr lang="en-US" sz="3000" dirty="0"/>
              <a:t> </a:t>
            </a:r>
            <a:r>
              <a:rPr lang="en-US" sz="3000" dirty="0" err="1"/>
              <a:t>ikebene</a:t>
            </a:r>
            <a:r>
              <a:rPr lang="en-US" sz="3000" dirty="0"/>
              <a:t> </a:t>
            </a:r>
            <a:r>
              <a:rPr lang="en-US" sz="3000" dirty="0" err="1"/>
              <a:t>nnber</a:t>
            </a:r>
            <a:r>
              <a:rPr lang="en-US" sz="3000" dirty="0"/>
              <a:t> </a:t>
            </a:r>
            <a:r>
              <a:rPr lang="en-US" sz="3000" dirty="0" err="1"/>
              <a:t>beselam</a:t>
            </a:r>
            <a:r>
              <a:rPr lang="en-US" sz="3000" dirty="0"/>
              <a:t> (2)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 err="1"/>
              <a:t>Nolawi</a:t>
            </a:r>
            <a:r>
              <a:rPr lang="en-US" sz="3000" dirty="0"/>
              <a:t> </a:t>
            </a:r>
            <a:r>
              <a:rPr lang="en-US" sz="3000" dirty="0" err="1"/>
              <a:t>tiguhe</a:t>
            </a:r>
            <a:r>
              <a:rPr lang="en-US" sz="3000" dirty="0"/>
              <a:t> </a:t>
            </a:r>
            <a:r>
              <a:rPr lang="en-US" sz="3000" dirty="0" err="1"/>
              <a:t>zitenwume</a:t>
            </a:r>
            <a:r>
              <a:rPr lang="en-US" sz="3000" dirty="0"/>
              <a:t> </a:t>
            </a:r>
            <a:r>
              <a:rPr lang="en-US" sz="3000" dirty="0" err="1"/>
              <a:t>ikebene</a:t>
            </a:r>
            <a:r>
              <a:rPr lang="en-US" sz="3000" dirty="0"/>
              <a:t> </a:t>
            </a:r>
            <a:r>
              <a:rPr lang="en-US" sz="3000" dirty="0" err="1"/>
              <a:t>nnber</a:t>
            </a:r>
            <a:r>
              <a:rPr lang="en-US" sz="3000" dirty="0"/>
              <a:t> </a:t>
            </a:r>
            <a:r>
              <a:rPr lang="en-US" sz="3000" dirty="0" err="1"/>
              <a:t>beselam</a:t>
            </a:r>
            <a:r>
              <a:rPr lang="en-US" sz="3000" dirty="0"/>
              <a:t> (2)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 err="1"/>
              <a:t>Nquahe</a:t>
            </a:r>
            <a:r>
              <a:rPr lang="en-US" sz="3000" dirty="0"/>
              <a:t> </a:t>
            </a:r>
            <a:r>
              <a:rPr lang="en-US" sz="3000" dirty="0" err="1"/>
              <a:t>halawina</a:t>
            </a:r>
            <a:r>
              <a:rPr lang="en-US" sz="3000" dirty="0"/>
              <a:t> </a:t>
            </a:r>
            <a:r>
              <a:rPr lang="en-US" sz="3000" dirty="0" err="1"/>
              <a:t>zeydekis</a:t>
            </a:r>
            <a:r>
              <a:rPr lang="en-US" sz="3000" dirty="0"/>
              <a:t> </a:t>
            </a:r>
            <a:r>
              <a:rPr lang="en-US" sz="3000" dirty="0" err="1"/>
              <a:t>zeydekis</a:t>
            </a:r>
            <a:r>
              <a:rPr lang="en-US" sz="3000" dirty="0"/>
              <a:t> </a:t>
            </a:r>
            <a:r>
              <a:rPr lang="en-US" sz="3000" dirty="0" err="1"/>
              <a:t>nquahe</a:t>
            </a:r>
            <a:r>
              <a:rPr lang="en-US" sz="3000" dirty="0"/>
              <a:t> </a:t>
            </a:r>
            <a:r>
              <a:rPr lang="en-US" sz="3000" dirty="0" err="1"/>
              <a:t>halawine</a:t>
            </a:r>
            <a:r>
              <a:rPr lang="en-US" sz="3000" dirty="0"/>
              <a:t> (2)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 err="1"/>
              <a:t>Nnber</a:t>
            </a:r>
            <a:r>
              <a:rPr lang="en-US" sz="3000" dirty="0"/>
              <a:t> </a:t>
            </a:r>
            <a:r>
              <a:rPr lang="en-US" sz="3000" dirty="0" err="1"/>
              <a:t>beselame</a:t>
            </a:r>
            <a:r>
              <a:rPr lang="en-US" sz="3000" dirty="0"/>
              <a:t> (2) </a:t>
            </a:r>
            <a:r>
              <a:rPr lang="en-US" sz="3000" dirty="0" err="1"/>
              <a:t>halewna</a:t>
            </a:r>
            <a:r>
              <a:rPr lang="en-US" sz="3000" dirty="0"/>
              <a:t> </a:t>
            </a:r>
            <a:r>
              <a:rPr lang="en-US" sz="3000" dirty="0" err="1"/>
              <a:t>nquahe</a:t>
            </a:r>
            <a:r>
              <a:rPr lang="en-US" sz="3000" dirty="0"/>
              <a:t> </a:t>
            </a:r>
            <a:r>
              <a:rPr lang="en-US" sz="3000" dirty="0" err="1"/>
              <a:t>halawina</a:t>
            </a:r>
            <a:r>
              <a:rPr lang="en-US" sz="3000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3779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23EC51-675F-BC28-E072-659B1EF1FB94}"/>
              </a:ext>
            </a:extLst>
          </p:cNvPr>
          <p:cNvSpPr txBox="1">
            <a:spLocks/>
          </p:cNvSpPr>
          <p:nvPr/>
        </p:nvSpPr>
        <p:spPr>
          <a:xfrm>
            <a:off x="271867" y="107673"/>
            <a:ext cx="11811141" cy="4624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m-ET" sz="4800" b="1" u="sng" dirty="0"/>
              <a:t>ሰላም ንዓኺ</a:t>
            </a:r>
            <a:endParaRPr lang="en-US" sz="4800" b="1" u="sng" dirty="0"/>
          </a:p>
          <a:p>
            <a:pPr marL="0" indent="0">
              <a:buNone/>
            </a:pPr>
            <a:r>
              <a:rPr lang="am-ET" sz="4800" dirty="0"/>
              <a:t>ሰላም ንዓኺ ማርያም ፈጣሪ ንምውላድ ዝበቃዕኺ(፪)</a:t>
            </a:r>
            <a:endParaRPr lang="en-US" sz="4800" dirty="0"/>
          </a:p>
          <a:p>
            <a:pPr marL="0" indent="0" algn="ctr">
              <a:buNone/>
            </a:pPr>
            <a:r>
              <a:rPr lang="am-ET" sz="4800" dirty="0"/>
              <a:t>[ኣምላኽ ንዓኺ ተዘይሓድገልና ~ከምሶዶምን ከም ጎሞራን ኹልና ምኾንና~(፪)](፪)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F85FB-D293-F061-C60A-0D3C53C6FA37}"/>
              </a:ext>
            </a:extLst>
          </p:cNvPr>
          <p:cNvSpPr txBox="1">
            <a:spLocks/>
          </p:cNvSpPr>
          <p:nvPr/>
        </p:nvSpPr>
        <p:spPr>
          <a:xfrm>
            <a:off x="190429" y="3589420"/>
            <a:ext cx="11811141" cy="289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Selam</a:t>
            </a:r>
            <a:r>
              <a:rPr lang="en-US" sz="4000" b="1" u="sng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nakhi</a:t>
            </a:r>
            <a:endParaRPr lang="en-US" sz="4000" b="1" u="sng" dirty="0">
              <a:solidFill>
                <a:srgbClr val="212529"/>
              </a:solidFill>
              <a:highlight>
                <a:srgbClr val="FFFFFF"/>
              </a:highlight>
              <a:latin typeface="system-u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Selam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nakhi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maryame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fetari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nmwelade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zbekaikhi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(2)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Amlakhe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nakhi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tzeyhadgelina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~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kemsodomen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kem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gomoran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khulena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mikhonna</a:t>
            </a: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~ (2) (2) </a:t>
            </a:r>
            <a:endParaRPr lang="en-US" sz="4400" dirty="0"/>
          </a:p>
        </p:txBody>
      </p:sp>
      <p:pic>
        <p:nvPicPr>
          <p:cNvPr id="6" name="Picture 5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B6A15490-6A37-08EE-ED52-1CBB41BA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4EEC-E182-1316-C7C6-D56DCAFFBEEB}"/>
              </a:ext>
            </a:extLst>
          </p:cNvPr>
          <p:cNvSpPr txBox="1">
            <a:spLocks/>
          </p:cNvSpPr>
          <p:nvPr/>
        </p:nvSpPr>
        <p:spPr>
          <a:xfrm>
            <a:off x="0" y="80366"/>
            <a:ext cx="12083008" cy="6697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am-ET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ኣባ ገሪማ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am-ET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አባ ገሪማ ጸሎትከ ትባርከኒ ገሪማ ገረምከኒ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am-ET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am-ET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አስኬማከኒ አልባነት ሙስና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am-ET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/4/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am-ET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አባ ገሪማ ጸሎትካ ትባርኸኒ  ገሪማ ገሪምካኒ/2/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am-ET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አስኬማኻ ጥፍአት /ነውሪ/ የብላን/4/</a:t>
            </a:r>
            <a:endParaRPr lang="en-US" sz="48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Aba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gerima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tselotek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tbarkni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gerima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gerimkani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(2)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Asekemakni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asebant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musna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(4)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Aba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gerima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tselotka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tbarkhni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gerima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gerimakani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(2)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Askemakha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tfaate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/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newuri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/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yblan</a:t>
            </a: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(4) </a:t>
            </a:r>
            <a:endParaRPr lang="en-US" sz="4400" dirty="0">
              <a:solidFill>
                <a:srgbClr val="212529"/>
              </a:solidFill>
              <a:highlight>
                <a:srgbClr val="FFFFFF"/>
              </a:highlight>
              <a:latin typeface="system-ui"/>
            </a:endParaRPr>
          </a:p>
        </p:txBody>
      </p:sp>
      <p:pic>
        <p:nvPicPr>
          <p:cNvPr id="9" name="Picture 8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EE2B00B1-DB67-3A18-B9BF-C60573538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23EC51-675F-BC28-E072-659B1EF1FB94}"/>
              </a:ext>
            </a:extLst>
          </p:cNvPr>
          <p:cNvSpPr txBox="1">
            <a:spLocks/>
          </p:cNvSpPr>
          <p:nvPr/>
        </p:nvSpPr>
        <p:spPr>
          <a:xfrm>
            <a:off x="258938" y="961953"/>
            <a:ext cx="11811141" cy="2798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dirty="0"/>
              <a:t>ለመኑ እነግር ኀዘነ ልብየ እንበሌኪ ማርያም እግዝእትየ/፪/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dirty="0"/>
              <a:t>ወፍጡነ /፪/ ስምዕኒ ጸሎትየ/፪/</a:t>
            </a:r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7DF6C8-8AB7-3B69-EA5A-6C453454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m-ET" sz="4800" b="1" u="sng" dirty="0"/>
              <a:t>ለመኑ እነግር</a:t>
            </a:r>
            <a:endParaRPr lang="en-US" sz="4800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F85FB-D293-F061-C60A-0D3C53C6FA37}"/>
              </a:ext>
            </a:extLst>
          </p:cNvPr>
          <p:cNvSpPr txBox="1">
            <a:spLocks/>
          </p:cNvSpPr>
          <p:nvPr/>
        </p:nvSpPr>
        <p:spPr>
          <a:xfrm>
            <a:off x="190429" y="4328016"/>
            <a:ext cx="11811141" cy="2529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lemenu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negr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hezene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lbye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nbelieki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maryam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gzitye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weftune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simeni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xelotye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</a:t>
            </a:r>
            <a:endParaRPr lang="en-US" sz="54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F91F761-3ADB-F36D-B13B-F6F776EA1AE6}"/>
              </a:ext>
            </a:extLst>
          </p:cNvPr>
          <p:cNvSpPr txBox="1">
            <a:spLocks/>
          </p:cNvSpPr>
          <p:nvPr/>
        </p:nvSpPr>
        <p:spPr>
          <a:xfrm>
            <a:off x="659059" y="338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u="sng" dirty="0" err="1"/>
              <a:t>lemenu</a:t>
            </a:r>
            <a:r>
              <a:rPr lang="en-US" sz="4800" b="1" u="sng" dirty="0"/>
              <a:t> </a:t>
            </a:r>
            <a:r>
              <a:rPr lang="en-US" sz="4800" b="1" u="sng" dirty="0" err="1"/>
              <a:t>enegr</a:t>
            </a:r>
            <a:r>
              <a:rPr lang="en-US" sz="4800" b="1" u="sng" dirty="0"/>
              <a:t> </a:t>
            </a:r>
          </a:p>
        </p:txBody>
      </p:sp>
      <p:pic>
        <p:nvPicPr>
          <p:cNvPr id="6" name="Picture 5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B6A15490-6A37-08EE-ED52-1CBB41BA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0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6091</TotalTime>
  <Words>357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system-ui</vt:lpstr>
      <vt:lpstr>Office Theme</vt:lpstr>
      <vt:lpstr>PowerPoint Presentation</vt:lpstr>
      <vt:lpstr>ኖላዊ ትጉህ </vt:lpstr>
      <vt:lpstr>Regebye na’i misle Mikaele wgebreale (2) tinazzni regebye nie (4) ehe</vt:lpstr>
      <vt:lpstr>ጊዮርግስ ኃያል ጊዮርግስ ኃያል /2/ መስተጋድል/2/ ገባሬ ተአምር /2/ ኮከበ ክብር /4/ እህ</vt:lpstr>
      <vt:lpstr>PowerPoint Presentation</vt:lpstr>
      <vt:lpstr>PowerPoint Presentation</vt:lpstr>
      <vt:lpstr>PowerPoint Presentation</vt:lpstr>
      <vt:lpstr>ለመኑ እነግር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37</cp:revision>
  <cp:lastPrinted>2023-04-14T21:40:28Z</cp:lastPrinted>
  <dcterms:created xsi:type="dcterms:W3CDTF">2022-04-17T11:36:58Z</dcterms:created>
  <dcterms:modified xsi:type="dcterms:W3CDTF">2024-06-30T13:14:59Z</dcterms:modified>
</cp:coreProperties>
</file>