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9"/>
  </p:notesMasterIdLst>
  <p:sldIdLst>
    <p:sldId id="257" r:id="rId2"/>
    <p:sldId id="311" r:id="rId3"/>
    <p:sldId id="308" r:id="rId4"/>
    <p:sldId id="258" r:id="rId5"/>
    <p:sldId id="265" r:id="rId6"/>
    <p:sldId id="276" r:id="rId7"/>
    <p:sldId id="317" r:id="rId8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58191E9-54F9-47D6-A0E7-E894AFE45F75}">
          <p14:sldIdLst>
            <p14:sldId id="257"/>
            <p14:sldId id="311"/>
            <p14:sldId id="308"/>
            <p14:sldId id="258"/>
            <p14:sldId id="265"/>
            <p14:sldId id="276"/>
            <p14:sldId id="31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60596-C564-4738-839B-F8F0C1EA1384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CEEB8-2A70-4C16-9045-2F306E60E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76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CCEEB8-2A70-4C16-9045-2F306E60EB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940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2CC5B-137A-444D-943D-06CC416AA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CEC4FB-69AA-41D2-855D-9676B048E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A8FA1-309B-4C98-9D1D-E7DBC379E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0E93-29F5-4991-ABE8-5BDA72C354D5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0E91-D1F5-4E34-9266-75B30747A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CF1AC-82A9-404A-8027-5401FEC2D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15AC-D35E-45DE-81C8-A77946239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76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58662-22E5-472E-99B1-9D3D67F09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C1E6EE-9156-4C16-95F6-41637DB58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4B378-3683-4D20-BF76-20B42BE7A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0E93-29F5-4991-ABE8-5BDA72C354D5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967E9-0FCB-4D4F-B52F-417862AC7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472F6-F36B-4B6B-86C0-6F58C8A74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15AC-D35E-45DE-81C8-A77946239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78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641749-1B75-4F53-9ED7-0B85A04C6E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686F4A-3330-4DB1-B658-B6B086B48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4A364-3BDD-4AAE-9640-36DEE5DEF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0E93-29F5-4991-ABE8-5BDA72C354D5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A9685-C1AE-431E-8CA5-D3EA67313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BAF7F-1D7D-4526-B9A7-7262C5A90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15AC-D35E-45DE-81C8-A77946239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37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7C8CE-C323-4E1E-AC92-3C74D4C5B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70200-2DCD-4B97-A205-C0D8F7DD6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D4848-4077-4108-BF04-D8B9F4303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0E93-29F5-4991-ABE8-5BDA72C354D5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499D5-2059-4D30-AF2D-C8DFEF4A8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E55B5-FB32-4AA8-85CE-B22201571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15AC-D35E-45DE-81C8-A77946239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74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4945A-E36E-41F9-9550-B6BCD86D5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CE4A3-1F1A-475B-B9BA-F8FD1A33C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B3DDB-D381-436A-B6FB-3EB71435A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0E93-29F5-4991-ABE8-5BDA72C354D5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6A502-0284-4E21-A4E3-21C804681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05675-7348-403D-B449-BFFEA15AF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15AC-D35E-45DE-81C8-A77946239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208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1B594-3A55-4FF5-8778-8748ACFAD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28AEF-4016-46BA-AC10-1602F9C02E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1BF3F2-4999-49C6-A7C7-97046668F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FFC847-12F5-4907-A170-7757F472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0E93-29F5-4991-ABE8-5BDA72C354D5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49E5A-B2A4-4FB0-8F70-60CB2DFBD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A9EF5-E6FA-4D8A-BBDC-C5A89ABFD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15AC-D35E-45DE-81C8-A77946239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401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BF212-9103-4BB6-ADF7-677042B3B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F5321A-BC6B-41AD-84D3-2AF040BD3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0873E8-C548-4695-AB8B-C4B7CDF1B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CE684A-B4C1-468F-85DF-B65DF64A8B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BEF7B8-B8FC-4165-A606-ADF7AC0110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B4C3E9-61F0-4CAF-B283-4569C6554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0E93-29F5-4991-ABE8-5BDA72C354D5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6E6EB9-C03F-4AFD-88E5-037DB97CA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DD30A0-3722-4F9B-B7E4-7D6B8F1C7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15AC-D35E-45DE-81C8-A77946239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60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40B11-B406-4B51-BBEB-489BEDCB7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5DFEEC-9407-4AA8-89A6-95D295A8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0E93-29F5-4991-ABE8-5BDA72C354D5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FAF5BE-8285-4175-B39A-240A56614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553129-DE16-44C9-9F15-56A362BA0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15AC-D35E-45DE-81C8-A77946239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841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EC52A9-4C9A-4BF1-AE17-179A1899B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0E93-29F5-4991-ABE8-5BDA72C354D5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3D6557-DA97-4569-9D52-10B33E5F2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448B89-BE3D-4581-8D96-5D1C32E0E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15AC-D35E-45DE-81C8-A77946239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47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2144F-4CA3-4E00-B50F-FAB3D7FA8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DD8BE-E766-4851-A7DD-4B5CAFDAD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D09604-B7E0-44E7-94C2-E6B4CDEB4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01868-36B0-48ED-994C-B0B517C77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0E93-29F5-4991-ABE8-5BDA72C354D5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4932F-5178-4937-9278-561846C69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6E8E9-AE0B-4995-A88F-B5C7FF221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15AC-D35E-45DE-81C8-A77946239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73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9C7F0-8E56-4E6B-B0D1-86D021F98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04834C-1A73-4693-9F98-2D0F1EA53F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817C5-BADA-43BA-8820-ED4CE509E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9D9580-A303-48C1-960F-46A7084A4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20E93-29F5-4991-ABE8-5BDA72C354D5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2D451C-3588-4ACE-9C64-471BEDA50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1FF50-ECCB-4766-BF52-BACA203A3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C15AC-D35E-45DE-81C8-A77946239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8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7AA9FC-425E-4594-AE2B-B35382DDD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62813-4A27-4094-92D9-3DCCB4941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ABFFE-8C06-468E-AC1C-0753726732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20E93-29F5-4991-ABE8-5BDA72C354D5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2E8F9-9AC9-4476-B6E3-87E6F115F8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4CB44-12F2-4983-8E3D-9369A689B7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C15AC-D35E-45DE-81C8-A77946239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38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10896BB-D479-4859-96F0-0A1C829D7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E9B08919-4088-4FCA-BD60-173C6C3DE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966" y="669005"/>
            <a:ext cx="5482068" cy="551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74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335DB8-3136-5B5E-EE24-78A858ED78DB}"/>
              </a:ext>
            </a:extLst>
          </p:cNvPr>
          <p:cNvSpPr txBox="1"/>
          <p:nvPr/>
        </p:nvSpPr>
        <p:spPr>
          <a:xfrm>
            <a:off x="108992" y="160732"/>
            <a:ext cx="11974016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m-ET" sz="5000" b="1" u="sng" dirty="0"/>
              <a:t>ስብሓት </a:t>
            </a:r>
            <a:endParaRPr lang="en-US" sz="5000" b="1" u="sng" dirty="0"/>
          </a:p>
          <a:p>
            <a:pPr algn="ctr"/>
            <a:endParaRPr lang="en-US" sz="5000" b="1" u="sng" dirty="0"/>
          </a:p>
          <a:p>
            <a:pPr algn="ctr"/>
            <a:r>
              <a:rPr lang="am-ET" sz="5000" dirty="0"/>
              <a:t>ስብሐት ለአብ /፪/</a:t>
            </a:r>
            <a:r>
              <a:rPr lang="en-US" sz="5000" dirty="0"/>
              <a:t> </a:t>
            </a:r>
            <a:r>
              <a:rPr lang="am-ET" sz="5000" dirty="0"/>
              <a:t>ስብሐት ለወልድ/፪/</a:t>
            </a:r>
            <a:endParaRPr lang="en-US" sz="5000" dirty="0"/>
          </a:p>
          <a:p>
            <a:pPr algn="ctr"/>
            <a:r>
              <a:rPr lang="am-ET" sz="5000" dirty="0"/>
              <a:t>ወስብሐት ለመንፈስ ቅዱስ/፬/እሀ</a:t>
            </a:r>
            <a:endParaRPr lang="en-US" sz="5000" dirty="0"/>
          </a:p>
          <a:p>
            <a:pPr algn="ctr"/>
            <a:endParaRPr lang="en-US" sz="5000" dirty="0"/>
          </a:p>
          <a:p>
            <a:pPr algn="ctr"/>
            <a:r>
              <a:rPr lang="en-US" sz="4800" b="1" u="sng" dirty="0" err="1"/>
              <a:t>Sibhate</a:t>
            </a:r>
            <a:endParaRPr lang="en-US" sz="5000" b="1" u="sng" dirty="0"/>
          </a:p>
          <a:p>
            <a:pPr algn="ctr"/>
            <a:r>
              <a:rPr lang="en-US" sz="5000" dirty="0" err="1"/>
              <a:t>Sibehete</a:t>
            </a:r>
            <a:r>
              <a:rPr lang="en-US" sz="5000" dirty="0"/>
              <a:t> </a:t>
            </a:r>
            <a:r>
              <a:rPr lang="en-US" sz="5000" dirty="0" err="1"/>
              <a:t>l’ab</a:t>
            </a:r>
            <a:r>
              <a:rPr lang="en-US" sz="5000" dirty="0"/>
              <a:t> (2) </a:t>
            </a:r>
            <a:r>
              <a:rPr lang="en-US" sz="5000" dirty="0" err="1"/>
              <a:t>sibehete</a:t>
            </a:r>
            <a:r>
              <a:rPr lang="en-US" sz="5000" dirty="0"/>
              <a:t> </a:t>
            </a:r>
            <a:r>
              <a:rPr lang="en-US" sz="5000" dirty="0" err="1"/>
              <a:t>lewlede</a:t>
            </a:r>
            <a:r>
              <a:rPr lang="en-US" sz="5000" dirty="0"/>
              <a:t> (2)</a:t>
            </a:r>
          </a:p>
          <a:p>
            <a:pPr algn="ctr"/>
            <a:r>
              <a:rPr lang="en-US" sz="5000" dirty="0" err="1"/>
              <a:t>Wsibehete</a:t>
            </a:r>
            <a:r>
              <a:rPr lang="en-US" sz="5000" dirty="0"/>
              <a:t> </a:t>
            </a:r>
            <a:r>
              <a:rPr lang="en-US" sz="5000" dirty="0" err="1"/>
              <a:t>lemenfes</a:t>
            </a:r>
            <a:r>
              <a:rPr lang="en-US" sz="5000" dirty="0"/>
              <a:t> </a:t>
            </a:r>
            <a:r>
              <a:rPr lang="en-US" sz="5000" dirty="0" err="1"/>
              <a:t>kidus</a:t>
            </a:r>
            <a:r>
              <a:rPr lang="en-US" sz="5000" dirty="0"/>
              <a:t> (4) </a:t>
            </a:r>
            <a:r>
              <a:rPr lang="en-US" sz="5000" dirty="0" err="1"/>
              <a:t>ehe</a:t>
            </a:r>
            <a:endParaRPr lang="en-US" sz="5000" dirty="0"/>
          </a:p>
        </p:txBody>
      </p:sp>
      <p:pic>
        <p:nvPicPr>
          <p:cNvPr id="4" name="Picture 3" descr="A circular logo with a building and text&#10;&#10;Description automatically generated with medium confidence">
            <a:extLst>
              <a:ext uri="{FF2B5EF4-FFF2-40B4-BE49-F238E27FC236}">
                <a16:creationId xmlns:a16="http://schemas.microsoft.com/office/drawing/2014/main" id="{95DA78A7-EBCD-E6F8-A9FA-81581B00D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696" y="160732"/>
            <a:ext cx="1338312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244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ircular logo with a building and text&#10;&#10;Description automatically generated with medium confidence">
            <a:extLst>
              <a:ext uri="{FF2B5EF4-FFF2-40B4-BE49-F238E27FC236}">
                <a16:creationId xmlns:a16="http://schemas.microsoft.com/office/drawing/2014/main" id="{95DA78A7-EBCD-E6F8-A9FA-81581B00D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696" y="160732"/>
            <a:ext cx="1338312" cy="13462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E391596B-E6C4-C292-453D-531285A10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69920"/>
            <a:ext cx="12192000" cy="2717733"/>
          </a:xfrm>
        </p:spPr>
        <p:txBody>
          <a:bodyPr>
            <a:noAutofit/>
          </a:bodyPr>
          <a:lstStyle/>
          <a:p>
            <a:pPr algn="ctr"/>
            <a:r>
              <a:rPr lang="en-US" sz="4800" b="1" u="sng" dirty="0">
                <a:latin typeface="+mn-lt"/>
              </a:rPr>
              <a:t>Ante </a:t>
            </a:r>
            <a:r>
              <a:rPr lang="en-US" sz="4800" b="1" u="sng" dirty="0" err="1">
                <a:latin typeface="+mn-lt"/>
              </a:rPr>
              <a:t>Bemdr</a:t>
            </a:r>
            <a:br>
              <a:rPr lang="en-US" sz="4800" b="1" u="sng" dirty="0">
                <a:latin typeface="+mn-lt"/>
              </a:rPr>
            </a:br>
            <a:r>
              <a:rPr lang="en-US" sz="48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+mn-lt"/>
              </a:rPr>
              <a:t>Ante </a:t>
            </a:r>
            <a:r>
              <a:rPr lang="en-US" sz="48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+mn-lt"/>
              </a:rPr>
              <a:t>bemdr</a:t>
            </a:r>
            <a:r>
              <a:rPr lang="en-US" sz="48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+mn-lt"/>
              </a:rPr>
              <a:t> </a:t>
            </a:r>
            <a:r>
              <a:rPr lang="en-US" sz="48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+mn-lt"/>
              </a:rPr>
              <a:t>serewiha</a:t>
            </a:r>
            <a:r>
              <a:rPr lang="en-US" sz="48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+mn-lt"/>
              </a:rPr>
              <a:t> </a:t>
            </a:r>
            <a:r>
              <a:rPr lang="en-US" sz="48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+mn-lt"/>
              </a:rPr>
              <a:t>webesemay</a:t>
            </a:r>
            <a:r>
              <a:rPr lang="en-US" sz="48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+mn-lt"/>
              </a:rPr>
              <a:t> </a:t>
            </a:r>
            <a:r>
              <a:rPr lang="en-US" sz="48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+mn-lt"/>
              </a:rPr>
              <a:t>eytsokiha</a:t>
            </a:r>
            <a:r>
              <a:rPr lang="en-US" sz="48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+mn-lt"/>
              </a:rPr>
              <a:t> (2) </a:t>
            </a:r>
            <a:r>
              <a:rPr lang="en-US" sz="48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+mn-lt"/>
              </a:rPr>
              <a:t>Harege</a:t>
            </a:r>
            <a:r>
              <a:rPr lang="en-US" sz="48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+mn-lt"/>
              </a:rPr>
              <a:t> </a:t>
            </a:r>
            <a:r>
              <a:rPr lang="en-US" sz="48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+mn-lt"/>
              </a:rPr>
              <a:t>weyn</a:t>
            </a:r>
            <a:r>
              <a:rPr lang="en-US" sz="48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+mn-lt"/>
              </a:rPr>
              <a:t> (2) </a:t>
            </a:r>
            <a:r>
              <a:rPr lang="en-US" sz="48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+mn-lt"/>
              </a:rPr>
              <a:t>dngl</a:t>
            </a:r>
            <a:r>
              <a:rPr lang="en-US" sz="48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+mn-lt"/>
              </a:rPr>
              <a:t> </a:t>
            </a:r>
            <a:r>
              <a:rPr lang="en-US" sz="48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+mn-lt"/>
              </a:rPr>
              <a:t>Harege</a:t>
            </a:r>
            <a:r>
              <a:rPr lang="en-US" sz="48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+mn-lt"/>
              </a:rPr>
              <a:t> </a:t>
            </a:r>
            <a:r>
              <a:rPr lang="en-US" sz="48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+mn-lt"/>
              </a:rPr>
              <a:t>weyni</a:t>
            </a:r>
            <a:r>
              <a:rPr lang="en-US" sz="48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+mn-lt"/>
              </a:rPr>
              <a:t> (2)</a:t>
            </a:r>
            <a:br>
              <a:rPr lang="en-US" sz="4800" dirty="0">
                <a:latin typeface="+mn-lt"/>
              </a:rPr>
            </a:br>
            <a:endParaRPr lang="en-US" sz="4800" dirty="0">
              <a:latin typeface="+mn-lt"/>
            </a:endParaRPr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09BDA213-39CC-9C79-4C15-2BEF221BB9D8}"/>
              </a:ext>
            </a:extLst>
          </p:cNvPr>
          <p:cNvSpPr txBox="1">
            <a:spLocks/>
          </p:cNvSpPr>
          <p:nvPr/>
        </p:nvSpPr>
        <p:spPr>
          <a:xfrm>
            <a:off x="990600" y="152400"/>
            <a:ext cx="10515600" cy="3402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am-ET" sz="7200" b="1" u="sng" dirty="0"/>
              <a:t>እንተ በምድር</a:t>
            </a:r>
            <a:endParaRPr lang="en-US" sz="7200" b="1" u="sng" dirty="0"/>
          </a:p>
          <a:p>
            <a:r>
              <a:rPr lang="am-ET" sz="5400" dirty="0"/>
              <a:t>እንተ በምድር ሰረዊሃ ወበሰማይ አይጾኪሃ</a:t>
            </a:r>
            <a:r>
              <a:rPr lang="en-US" sz="5400" dirty="0"/>
              <a:t> </a:t>
            </a:r>
            <a:r>
              <a:rPr lang="am-ET" sz="5400" dirty="0"/>
              <a:t>(2)</a:t>
            </a:r>
            <a:endParaRPr lang="en-US" sz="5400" dirty="0"/>
          </a:p>
          <a:p>
            <a:r>
              <a:rPr lang="am-ET" sz="5400" dirty="0"/>
              <a:t>ሓረገ ወይን</a:t>
            </a:r>
            <a:r>
              <a:rPr lang="en-US" sz="5400" dirty="0"/>
              <a:t> </a:t>
            </a:r>
            <a:r>
              <a:rPr lang="am-ET" sz="5400" dirty="0"/>
              <a:t>(2)</a:t>
            </a:r>
            <a:r>
              <a:rPr lang="en-US" sz="5400" dirty="0"/>
              <a:t> </a:t>
            </a:r>
            <a:r>
              <a:rPr lang="am-ET" sz="5400" dirty="0"/>
              <a:t>ድንግል ሓረገ ወይኒ</a:t>
            </a:r>
            <a:r>
              <a:rPr lang="en-US" sz="5400" dirty="0"/>
              <a:t> </a:t>
            </a:r>
            <a:r>
              <a:rPr lang="am-ET" sz="5400" dirty="0"/>
              <a:t>(2)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684508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ircle, logo&#10;&#10;Description automatically generated">
            <a:extLst>
              <a:ext uri="{FF2B5EF4-FFF2-40B4-BE49-F238E27FC236}">
                <a16:creationId xmlns:a16="http://schemas.microsoft.com/office/drawing/2014/main" id="{BD349724-4316-6186-5DBB-B44F5CD6B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788" y="25089"/>
            <a:ext cx="1620253" cy="162839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6BEBA11-D522-545C-E7E1-778C4FFF3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90" y="365125"/>
            <a:ext cx="11090910" cy="277912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am-ET" sz="5400" b="1" u="sng" dirty="0"/>
              <a:t>ኣእርገኒ ሊተ</a:t>
            </a:r>
            <a:br>
              <a:rPr lang="en-US" sz="5400" dirty="0"/>
            </a:br>
            <a:r>
              <a:rPr lang="am-ET" sz="5400" dirty="0"/>
              <a:t>አዕርገኒ ሊተ /፪/</a:t>
            </a:r>
            <a:br>
              <a:rPr lang="en-US" sz="5400" dirty="0"/>
            </a:br>
            <a:r>
              <a:rPr lang="am-ET" sz="5400" dirty="0"/>
              <a:t>አረጋዊ/፪/ ሃበ ደብረ ከርቤ/፬/</a:t>
            </a:r>
            <a:endParaRPr lang="en-US" sz="5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8B4D29-259F-FBB7-F386-8B828964E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9BFF-7ED4-4356-AF40-5C40F9C4B52A}" type="slidenum">
              <a:rPr lang="en-US" smtClean="0"/>
              <a:t>4</a:t>
            </a:fld>
            <a:endParaRPr lang="en-US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CA3049F7-2738-7AED-E0D0-8158BF0A9F95}"/>
              </a:ext>
            </a:extLst>
          </p:cNvPr>
          <p:cNvSpPr txBox="1">
            <a:spLocks/>
          </p:cNvSpPr>
          <p:nvPr/>
        </p:nvSpPr>
        <p:spPr>
          <a:xfrm>
            <a:off x="262890" y="3579178"/>
            <a:ext cx="11710334" cy="27771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5400" b="1" u="sng" dirty="0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A</a:t>
            </a:r>
            <a:r>
              <a:rPr lang="de-DE" sz="5400" b="1" i="0" u="sng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rgeni lite</a:t>
            </a:r>
          </a:p>
          <a:p>
            <a:pPr algn="ctr"/>
            <a:r>
              <a:rPr lang="de-DE" sz="48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Argeni lite /2/</a:t>
            </a:r>
            <a:br>
              <a:rPr lang="de-DE" sz="48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</a:br>
            <a:r>
              <a:rPr lang="de-DE" sz="48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Aregawi /2/ habe debre kerbie /4/</a:t>
            </a:r>
            <a:endParaRPr lang="en-US" sz="4800" b="1" u="sng" dirty="0"/>
          </a:p>
        </p:txBody>
      </p:sp>
    </p:spTree>
    <p:extLst>
      <p:ext uri="{BB962C8B-B14F-4D97-AF65-F5344CB8AC3E}">
        <p14:creationId xmlns:p14="http://schemas.microsoft.com/office/powerpoint/2010/main" val="3043338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8C12A30-853E-400F-B9F7-72EDC5B9B45A}"/>
              </a:ext>
            </a:extLst>
          </p:cNvPr>
          <p:cNvSpPr txBox="1">
            <a:spLocks/>
          </p:cNvSpPr>
          <p:nvPr/>
        </p:nvSpPr>
        <p:spPr>
          <a:xfrm>
            <a:off x="108992" y="117191"/>
            <a:ext cx="10635704" cy="41619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60579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630936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am-ET" sz="5400" b="1" u="sng" dirty="0"/>
              <a:t>ንሴብሖ </a:t>
            </a:r>
            <a:endParaRPr lang="en-US" sz="5400" b="1" u="sng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m-E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yala" panose="02000504070300020003" pitchFamily="2" charset="0"/>
                <a:ea typeface="+mn-ea"/>
                <a:cs typeface="+mn-cs"/>
              </a:rPr>
              <a:t>ንሴብሖ ንሴብሖ ለእግዚአብሔር/፪/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m-E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yala" panose="02000504070300020003" pitchFamily="2" charset="0"/>
                <a:ea typeface="+mn-ea"/>
                <a:cs typeface="+mn-cs"/>
              </a:rPr>
              <a:t>ስቡሐ ዘተሰብሐ ስቡሐ ዘተሰብሐ /፪/ እህ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m-E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yala" panose="02000504070300020003" pitchFamily="2" charset="0"/>
                <a:ea typeface="+mn-ea"/>
                <a:cs typeface="+mn-cs"/>
              </a:rPr>
              <a:t>ነመስግኖ ነመስግኖ ንእግዚኣብሄር /2/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m-ET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yala" panose="02000504070300020003" pitchFamily="2" charset="0"/>
                <a:ea typeface="+mn-ea"/>
                <a:cs typeface="+mn-cs"/>
              </a:rPr>
              <a:t>ምስጉን ‘ዩ ዝተመስገነ ምስጉን ‘ዩ ዝተመስገነ /2/ እህ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 descr="A circular logo with a building and text&#10;&#10;Description automatically generated with medium confidence">
            <a:extLst>
              <a:ext uri="{FF2B5EF4-FFF2-40B4-BE49-F238E27FC236}">
                <a16:creationId xmlns:a16="http://schemas.microsoft.com/office/drawing/2014/main" id="{96F0A08D-C918-50C2-7E5A-017C8934A4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696" y="160732"/>
            <a:ext cx="1338312" cy="13462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41A17-C67F-8FDB-150F-485BAD618674}"/>
              </a:ext>
            </a:extLst>
          </p:cNvPr>
          <p:cNvSpPr txBox="1">
            <a:spLocks/>
          </p:cNvSpPr>
          <p:nvPr/>
        </p:nvSpPr>
        <p:spPr>
          <a:xfrm>
            <a:off x="2181726" y="4349809"/>
            <a:ext cx="9901282" cy="24455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60579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630936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2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nsiebHo</a:t>
            </a:r>
            <a:r>
              <a:rPr lang="en-US" sz="3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32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nsiebHo</a:t>
            </a:r>
            <a:r>
              <a:rPr lang="en-US" sz="3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32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leAgziebHier</a:t>
            </a:r>
            <a:r>
              <a:rPr lang="en-US" sz="3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/2/ </a:t>
            </a:r>
          </a:p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2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sbuHe</a:t>
            </a:r>
            <a:r>
              <a:rPr lang="en-US" sz="3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32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zetesebHe</a:t>
            </a:r>
            <a:r>
              <a:rPr lang="en-US" sz="3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32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sbuHe</a:t>
            </a:r>
            <a:r>
              <a:rPr lang="en-US" sz="3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32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zetesebHe</a:t>
            </a:r>
            <a:r>
              <a:rPr lang="en-US" sz="3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/2/ </a:t>
            </a:r>
            <a:r>
              <a:rPr lang="en-US" sz="32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ehe</a:t>
            </a:r>
            <a:r>
              <a:rPr lang="en-US" sz="3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</a:p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2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nemesgno</a:t>
            </a:r>
            <a:r>
              <a:rPr lang="en-US" sz="3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32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nemesgno</a:t>
            </a:r>
            <a:r>
              <a:rPr lang="en-US" sz="3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32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nAgziabhier</a:t>
            </a:r>
            <a:r>
              <a:rPr lang="en-US" sz="3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/2/ </a:t>
            </a:r>
          </a:p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2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msgun</a:t>
            </a:r>
            <a:r>
              <a:rPr lang="en-US" sz="3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‘</a:t>
            </a:r>
            <a:r>
              <a:rPr lang="en-US" sz="32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yu</a:t>
            </a:r>
            <a:r>
              <a:rPr lang="en-US" sz="3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32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ztemesgene</a:t>
            </a:r>
            <a:r>
              <a:rPr lang="en-US" sz="3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32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msgun</a:t>
            </a:r>
            <a:r>
              <a:rPr lang="en-US" sz="3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‘</a:t>
            </a:r>
            <a:r>
              <a:rPr lang="en-US" sz="32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yu</a:t>
            </a:r>
            <a:r>
              <a:rPr lang="en-US" sz="3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 </a:t>
            </a:r>
            <a:r>
              <a:rPr lang="en-US" sz="32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ztemesgene</a:t>
            </a:r>
            <a:r>
              <a:rPr lang="en-US" sz="32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 /2/ </a:t>
            </a:r>
            <a:r>
              <a:rPr lang="en-US" sz="3200" dirty="0" err="1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e</a:t>
            </a:r>
            <a:r>
              <a:rPr lang="en-US" sz="32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he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7797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B23EC51-675F-BC28-E072-659B1EF1FB94}"/>
              </a:ext>
            </a:extLst>
          </p:cNvPr>
          <p:cNvSpPr txBox="1">
            <a:spLocks/>
          </p:cNvSpPr>
          <p:nvPr/>
        </p:nvSpPr>
        <p:spPr>
          <a:xfrm>
            <a:off x="271867" y="107673"/>
            <a:ext cx="11811141" cy="29829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60579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630936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am-ET" sz="5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yala" panose="02000504070300020003" pitchFamily="2" charset="0"/>
                <a:ea typeface="+mn-ea"/>
                <a:cs typeface="+mn-cs"/>
              </a:rPr>
              <a:t>አንቲ ውእቱ </a:t>
            </a:r>
            <a:endParaRPr kumimoji="0" lang="en-US" sz="54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am-ET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yala" panose="02000504070300020003" pitchFamily="2" charset="0"/>
                <a:ea typeface="+mn-ea"/>
                <a:cs typeface="+mn-cs"/>
              </a:rPr>
              <a:t>አንቲ ውእቱ ንጽሕት እምንጹሐን 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yala" panose="02000504070300020003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am-ET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yala" panose="02000504070300020003" pitchFamily="2" charset="0"/>
                <a:ea typeface="+mn-ea"/>
                <a:cs typeface="+mn-cs"/>
              </a:rPr>
              <a:t>ዘነበርኪ ውስተቤተ መቅደስ ከመ ታቦት /፪/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am-ET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yala" panose="02000504070300020003" pitchFamily="2" charset="0"/>
                <a:ea typeface="+mn-ea"/>
                <a:cs typeface="+mn-cs"/>
              </a:rPr>
              <a:t>ወመላእክት ያመጽኡ ሲሳየኪ ያመጽኡ/፪/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6AF85FB-D293-F061-C60A-0D3C53C6FA37}"/>
              </a:ext>
            </a:extLst>
          </p:cNvPr>
          <p:cNvSpPr txBox="1">
            <a:spLocks/>
          </p:cNvSpPr>
          <p:nvPr/>
        </p:nvSpPr>
        <p:spPr>
          <a:xfrm>
            <a:off x="190429" y="3589420"/>
            <a:ext cx="11811141" cy="28915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60579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630936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b="1" u="sng" dirty="0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Anti </a:t>
            </a:r>
            <a:r>
              <a:rPr lang="en-US" sz="4000" b="1" u="sng" dirty="0" err="1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Wuitu</a:t>
            </a:r>
            <a:endParaRPr lang="en-US" sz="4000" b="1" u="sng" dirty="0">
              <a:solidFill>
                <a:srgbClr val="212529"/>
              </a:solidFill>
              <a:highlight>
                <a:srgbClr val="FFFFFF"/>
              </a:highlight>
              <a:latin typeface="system-ui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dirty="0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A</a:t>
            </a:r>
            <a:r>
              <a:rPr lang="en-US" sz="40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nti </a:t>
            </a:r>
            <a:r>
              <a:rPr lang="en-US" sz="40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wuitu</a:t>
            </a:r>
            <a:r>
              <a:rPr lang="en-US" sz="40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40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ntsHt</a:t>
            </a:r>
            <a:r>
              <a:rPr lang="en-US" sz="40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40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AmntsuHen</a:t>
            </a:r>
            <a:r>
              <a:rPr lang="en-US" sz="40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zeneberki</a:t>
            </a:r>
            <a:r>
              <a:rPr lang="en-US" sz="40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40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wstebiete</a:t>
            </a:r>
            <a:r>
              <a:rPr lang="en-US" sz="40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40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meqdes</a:t>
            </a:r>
            <a:r>
              <a:rPr lang="en-US" sz="40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40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keme</a:t>
            </a:r>
            <a:r>
              <a:rPr lang="en-US" sz="40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40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tabot</a:t>
            </a:r>
            <a:r>
              <a:rPr lang="en-US" sz="40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/2/ </a:t>
            </a:r>
            <a:r>
              <a:rPr lang="en-US" sz="40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wemelaAkt</a:t>
            </a:r>
            <a:r>
              <a:rPr lang="en-US" sz="40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40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yametsu</a:t>
            </a:r>
            <a:r>
              <a:rPr lang="en-US" sz="40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 </a:t>
            </a:r>
            <a:r>
              <a:rPr lang="en-US" sz="40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sisayeki</a:t>
            </a:r>
            <a:r>
              <a:rPr lang="en-US" sz="40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 </a:t>
            </a:r>
            <a:r>
              <a:rPr lang="en-US" sz="40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yametsu</a:t>
            </a:r>
            <a:r>
              <a:rPr lang="en-US" sz="40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/2/</a:t>
            </a:r>
            <a:endParaRPr lang="en-US" sz="4000" dirty="0">
              <a:solidFill>
                <a:srgbClr val="212529"/>
              </a:solidFill>
              <a:highlight>
                <a:srgbClr val="FFFFFF"/>
              </a:highlight>
              <a:latin typeface="system-ui"/>
            </a:endParaRPr>
          </a:p>
        </p:txBody>
      </p:sp>
      <p:pic>
        <p:nvPicPr>
          <p:cNvPr id="6" name="Picture 5" descr="A circular logo with a building and text&#10;&#10;Description automatically generated with medium confidence">
            <a:extLst>
              <a:ext uri="{FF2B5EF4-FFF2-40B4-BE49-F238E27FC236}">
                <a16:creationId xmlns:a16="http://schemas.microsoft.com/office/drawing/2014/main" id="{B6A15490-6A37-08EE-ED52-1CBB41BA2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696" y="160732"/>
            <a:ext cx="1338312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016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335DB8-3136-5B5E-EE24-78A858ED78DB}"/>
              </a:ext>
            </a:extLst>
          </p:cNvPr>
          <p:cNvSpPr txBox="1"/>
          <p:nvPr/>
        </p:nvSpPr>
        <p:spPr>
          <a:xfrm>
            <a:off x="316524" y="160292"/>
            <a:ext cx="1153550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m-ET" sz="5400" b="1" u="sng" dirty="0"/>
              <a:t>ኣባ ገብረ መንፈስ ቅዱስ</a:t>
            </a:r>
            <a:endParaRPr lang="en-US" sz="5400" b="1" u="sng" dirty="0"/>
          </a:p>
          <a:p>
            <a:pPr algn="ctr"/>
            <a:r>
              <a:rPr lang="am-ET" sz="4800" dirty="0"/>
              <a:t>ኣባ ኣባ ገብረ መንፈስ ቅዱስ (፪)</a:t>
            </a:r>
            <a:endParaRPr lang="en-US" sz="4800" dirty="0"/>
          </a:p>
          <a:p>
            <a:pPr algn="ctr"/>
            <a:r>
              <a:rPr lang="am-ET" sz="4800" dirty="0"/>
              <a:t>ኃበ ኣምደ ወርቅ/፪/ ስሙ ጽሑፍ(፪) እህ</a:t>
            </a:r>
            <a:endParaRPr lang="en-US" sz="4800" dirty="0"/>
          </a:p>
          <a:p>
            <a:pPr algn="ctr"/>
            <a:endParaRPr lang="en-US" sz="4800" dirty="0"/>
          </a:p>
          <a:p>
            <a:pPr algn="ctr"/>
            <a:endParaRPr lang="en-US" sz="4800" dirty="0"/>
          </a:p>
          <a:p>
            <a:pPr algn="ctr"/>
            <a:r>
              <a:rPr lang="en-US" sz="5400" b="1" u="sng" dirty="0"/>
              <a:t>Aba </a:t>
            </a:r>
            <a:r>
              <a:rPr lang="en-US" sz="5400" b="1" u="sng" dirty="0" err="1"/>
              <a:t>Gebre</a:t>
            </a:r>
            <a:r>
              <a:rPr lang="en-US" sz="5400" b="1" u="sng" dirty="0"/>
              <a:t> </a:t>
            </a:r>
            <a:r>
              <a:rPr lang="en-US" sz="5400" b="1" u="sng" dirty="0" err="1"/>
              <a:t>Menfes</a:t>
            </a:r>
            <a:r>
              <a:rPr lang="en-US" sz="5400" b="1" u="sng" dirty="0"/>
              <a:t> </a:t>
            </a:r>
            <a:r>
              <a:rPr lang="en-US" sz="5400" b="1" u="sng" dirty="0" err="1"/>
              <a:t>Kidus</a:t>
            </a:r>
            <a:endParaRPr lang="en-US" sz="5400" b="1" u="sng" dirty="0"/>
          </a:p>
          <a:p>
            <a:pPr algn="ctr"/>
            <a:r>
              <a:rPr lang="en-US" sz="4800" dirty="0"/>
              <a:t>Aba </a:t>
            </a:r>
            <a:r>
              <a:rPr lang="en-US" sz="4800" dirty="0" err="1"/>
              <a:t>Aba</a:t>
            </a:r>
            <a:r>
              <a:rPr lang="en-US" sz="4800" dirty="0"/>
              <a:t> </a:t>
            </a:r>
            <a:r>
              <a:rPr lang="en-US" sz="4800" dirty="0" err="1"/>
              <a:t>Gebre</a:t>
            </a:r>
            <a:r>
              <a:rPr lang="en-US" sz="4800" dirty="0"/>
              <a:t> </a:t>
            </a:r>
            <a:r>
              <a:rPr lang="en-US" sz="4800" dirty="0" err="1"/>
              <a:t>Menfes</a:t>
            </a:r>
            <a:r>
              <a:rPr lang="en-US" sz="4800" dirty="0"/>
              <a:t> </a:t>
            </a:r>
            <a:r>
              <a:rPr lang="en-US" sz="4800" dirty="0" err="1"/>
              <a:t>Kidus</a:t>
            </a:r>
            <a:r>
              <a:rPr lang="am-ET" sz="4800" dirty="0"/>
              <a:t>(</a:t>
            </a:r>
            <a:r>
              <a:rPr lang="en-US" sz="4800" dirty="0"/>
              <a:t>2</a:t>
            </a:r>
            <a:r>
              <a:rPr lang="am-ET" sz="4800" dirty="0"/>
              <a:t>)</a:t>
            </a:r>
            <a:endParaRPr lang="en-US" sz="4800" dirty="0"/>
          </a:p>
          <a:p>
            <a:pPr algn="ctr"/>
            <a:r>
              <a:rPr lang="en-US" sz="4800" dirty="0" err="1"/>
              <a:t>Hab</a:t>
            </a:r>
            <a:r>
              <a:rPr lang="en-US" sz="4800" dirty="0"/>
              <a:t> </a:t>
            </a:r>
            <a:r>
              <a:rPr lang="en-US" sz="4800" dirty="0" err="1"/>
              <a:t>emde</a:t>
            </a:r>
            <a:r>
              <a:rPr lang="en-US" sz="4800" dirty="0"/>
              <a:t> </a:t>
            </a:r>
            <a:r>
              <a:rPr lang="en-US" sz="4800" dirty="0" err="1"/>
              <a:t>werqe</a:t>
            </a:r>
            <a:r>
              <a:rPr lang="en-US" sz="4800" dirty="0"/>
              <a:t> (2) </a:t>
            </a:r>
            <a:r>
              <a:rPr lang="en-US" sz="4800" dirty="0" err="1"/>
              <a:t>semu</a:t>
            </a:r>
            <a:r>
              <a:rPr lang="en-US" sz="4800" dirty="0"/>
              <a:t> </a:t>
            </a:r>
            <a:r>
              <a:rPr lang="en-US" sz="4800" dirty="0" err="1"/>
              <a:t>tsuhufe</a:t>
            </a:r>
            <a:r>
              <a:rPr lang="en-US" sz="4800" dirty="0"/>
              <a:t> (2) </a:t>
            </a:r>
            <a:r>
              <a:rPr lang="en-US" sz="4800" dirty="0" err="1"/>
              <a:t>ehe</a:t>
            </a:r>
            <a:endParaRPr lang="en-US" sz="4800" dirty="0"/>
          </a:p>
        </p:txBody>
      </p:sp>
      <p:pic>
        <p:nvPicPr>
          <p:cNvPr id="4" name="Picture 3" descr="A circular logo with a building and text&#10;&#10;Description automatically generated with medium confidence">
            <a:extLst>
              <a:ext uri="{FF2B5EF4-FFF2-40B4-BE49-F238E27FC236}">
                <a16:creationId xmlns:a16="http://schemas.microsoft.com/office/drawing/2014/main" id="{95DA78A7-EBCD-E6F8-A9FA-81581B00D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696" y="160732"/>
            <a:ext cx="1338312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680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6121</TotalTime>
  <Words>274</Words>
  <Application>Microsoft Office PowerPoint</Application>
  <PresentationFormat>Widescreen</PresentationFormat>
  <Paragraphs>42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Aptos</vt:lpstr>
      <vt:lpstr>Arial</vt:lpstr>
      <vt:lpstr>Calibri</vt:lpstr>
      <vt:lpstr>Calibri Light</vt:lpstr>
      <vt:lpstr>Nyala</vt:lpstr>
      <vt:lpstr>system-ui</vt:lpstr>
      <vt:lpstr>Office Theme</vt:lpstr>
      <vt:lpstr>PowerPoint Presentation</vt:lpstr>
      <vt:lpstr>PowerPoint Presentation</vt:lpstr>
      <vt:lpstr>Ante Bemdr Ante bemdr serewiha webesemay eytsokiha (2) Harege weyn (2) dngl Harege weyni (2) </vt:lpstr>
      <vt:lpstr>ኣእርገኒ ሊተ አዕርገኒ ሊተ /፪/ አረጋዊ/፪/ ሃበ ደብረ ከርቤ/፬/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Mulualem Hailom</dc:creator>
  <cp:lastModifiedBy>Mulualem Hailom</cp:lastModifiedBy>
  <cp:revision>40</cp:revision>
  <cp:lastPrinted>2023-04-14T21:40:28Z</cp:lastPrinted>
  <dcterms:created xsi:type="dcterms:W3CDTF">2022-04-17T11:36:58Z</dcterms:created>
  <dcterms:modified xsi:type="dcterms:W3CDTF">2024-07-07T12:36:57Z</dcterms:modified>
</cp:coreProperties>
</file>