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0"/>
  </p:notesMasterIdLst>
  <p:sldIdLst>
    <p:sldId id="257" r:id="rId2"/>
    <p:sldId id="311" r:id="rId3"/>
    <p:sldId id="308" r:id="rId4"/>
    <p:sldId id="258" r:id="rId5"/>
    <p:sldId id="265" r:id="rId6"/>
    <p:sldId id="276" r:id="rId7"/>
    <p:sldId id="317" r:id="rId8"/>
    <p:sldId id="31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8191E9-54F9-47D6-A0E7-E894AFE45F75}">
          <p14:sldIdLst>
            <p14:sldId id="257"/>
            <p14:sldId id="311"/>
            <p14:sldId id="308"/>
            <p14:sldId id="258"/>
            <p14:sldId id="265"/>
            <p14:sldId id="27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60596-C564-4738-839B-F8F0C1EA138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EEB8-2A70-4C16-9045-2F306E60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EEB8-2A70-4C16-9045-2F306E60E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CC5B-137A-444D-943D-06CC416AA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C4FB-69AA-41D2-855D-9676B048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8FA1-309B-4C98-9D1D-E7DBC379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0E91-D1F5-4E34-9266-75B3074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F1AC-82A9-404A-8027-5401FEC2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662-22E5-472E-99B1-9D3D67F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1E6EE-9156-4C16-95F6-41637DB5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B378-3683-4D20-BF76-20B42BE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67E9-0FCB-4D4F-B52F-417862AC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72F6-F36B-4B6B-86C0-6F58C8A7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41749-1B75-4F53-9ED7-0B85A04C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6F4A-3330-4DB1-B658-B6B086B48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364-3BDD-4AAE-9640-36DEE5D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9685-C1AE-431E-8CA5-D3EA673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AF7F-1D7D-4526-B9A7-7262C5A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C8CE-C323-4E1E-AC92-3C74D4C5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0200-2DCD-4B97-A205-C0D8F7DD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4848-4077-4108-BF04-D8B9F430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99D5-2059-4D30-AF2D-C8DFEF4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55B5-FB32-4AA8-85CE-B2220157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45A-E36E-41F9-9550-B6BCD86D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4A3-1F1A-475B-B9BA-F8FD1A33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3DDB-D381-436A-B6FB-3EB71435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A502-0284-4E21-A4E3-21C80468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5675-7348-403D-B449-BFFEA15A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594-3A55-4FF5-8778-8748ACF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8AEF-4016-46BA-AC10-1602F9C02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F3F2-4999-49C6-A7C7-97046668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FC847-12F5-4907-A170-7757F47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49E5A-B2A4-4FB0-8F70-60CB2DF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9EF5-E6FA-4D8A-BBDC-C5A89ABF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F212-9103-4BB6-ADF7-677042B3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321A-BC6B-41AD-84D3-2AF040BD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73E8-C548-4695-AB8B-C4B7CDF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E684A-B4C1-468F-85DF-B65DF64A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EF7B8-B8FC-4165-A606-ADF7AC011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4C3E9-61F0-4CAF-B283-4569C655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E6EB9-C03F-4AFD-88E5-037DB97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30A0-3722-4F9B-B7E4-7D6B8F1C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0B11-B406-4B51-BBEB-489BEDCB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DFEEC-9407-4AA8-89A6-95D295A8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F5BE-8285-4175-B39A-240A5661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3129-DE16-44C9-9F15-56A362BA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C52A9-4C9A-4BF1-AE17-179A1899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D6557-DA97-4569-9D52-10B33E5F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48B89-BE3D-4581-8D96-5D1C32E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44F-4CA3-4E00-B50F-FAB3D7FA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D8BE-E766-4851-A7DD-4B5CAFDA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9604-B7E0-44E7-94C2-E6B4CDEB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1868-36B0-48ED-994C-B0B517C7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4932F-5178-4937-9278-561846C6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E8E9-AE0B-4995-A88F-B5C7FF2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C7F0-8E56-4E6B-B0D1-86D021F9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4834C-1A73-4693-9F98-2D0F1EA5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17C5-BADA-43BA-8820-ED4CE509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9580-A303-48C1-960F-46A7084A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D451C-3588-4ACE-9C64-471BEDA5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1FF50-ECCB-4766-BF52-BACA203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AA9FC-425E-4594-AE2B-B35382D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2813-4A27-4094-92D9-3DCCB494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ABFFE-8C06-468E-AC1C-075372673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0E93-29F5-4991-ABE8-5BDA72C354D5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E8F9-9AC9-4476-B6E3-87E6F115F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CB44-12F2-4983-8E3D-9369A689B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6" y="669005"/>
            <a:ext cx="5482068" cy="55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08992" y="160732"/>
            <a:ext cx="1197401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000" b="1" u="sng" dirty="0"/>
              <a:t>ዘምሩ </a:t>
            </a:r>
            <a:endParaRPr lang="en-US" sz="5000" b="1" u="sng" dirty="0"/>
          </a:p>
          <a:p>
            <a:pPr algn="ctr"/>
            <a:r>
              <a:rPr lang="am-ET" sz="5000" dirty="0"/>
              <a:t>ዘምሩ ለአምላክነ ዘምሩ /፪/</a:t>
            </a:r>
          </a:p>
          <a:p>
            <a:pPr algn="ctr"/>
            <a:r>
              <a:rPr lang="am-ET" sz="5000" dirty="0"/>
              <a:t>ዘምሩ ለንጉሥነ ዘምሩ /፬/</a:t>
            </a:r>
            <a:endParaRPr lang="en-US" sz="5000" dirty="0"/>
          </a:p>
          <a:p>
            <a:pPr algn="ctr"/>
            <a:endParaRPr lang="en-US" sz="5000" dirty="0"/>
          </a:p>
          <a:p>
            <a:pPr algn="ctr"/>
            <a:r>
              <a:rPr lang="en-US" sz="5000" b="1" u="sng" dirty="0" err="1"/>
              <a:t>Zemru</a:t>
            </a:r>
            <a:endParaRPr lang="en-US" sz="5000" b="1" u="sng" dirty="0"/>
          </a:p>
          <a:p>
            <a:pPr algn="ctr"/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leamlakne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</a:p>
          <a:p>
            <a:pPr algn="ctr"/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lengusne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zemru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/4/</a:t>
            </a:r>
            <a:endParaRPr lang="en-US" sz="50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91596B-E6C4-C292-453D-531285A1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9920"/>
            <a:ext cx="12192000" cy="2717733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 err="1">
                <a:latin typeface="+mn-lt"/>
              </a:rPr>
              <a:t>Bzgerm</a:t>
            </a:r>
            <a:r>
              <a:rPr lang="en-US" sz="4800" b="1" u="sng" dirty="0">
                <a:latin typeface="+mn-lt"/>
              </a:rPr>
              <a:t> </a:t>
            </a:r>
            <a:r>
              <a:rPr lang="en-US" sz="4800" b="1" u="sng" dirty="0" err="1">
                <a:latin typeface="+mn-lt"/>
              </a:rPr>
              <a:t>Girma</a:t>
            </a:r>
            <a:r>
              <a:rPr lang="en-US" sz="4800" b="1" u="sng" dirty="0">
                <a:latin typeface="+mn-lt"/>
              </a:rPr>
              <a:t> </a:t>
            </a:r>
            <a:br>
              <a:rPr lang="en-US" sz="4800" b="1" u="sng" dirty="0">
                <a:latin typeface="+mn-lt"/>
              </a:rPr>
            </a:b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bzgerm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grma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nayluel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dirty="0" err="1">
                <a:solidFill>
                  <a:srgbClr val="212529"/>
                </a:solidFill>
                <a:highlight>
                  <a:srgbClr val="FFFFFF"/>
                </a:highlight>
                <a:latin typeface="+mn-lt"/>
              </a:rPr>
              <a:t>h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ayli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garidwa</a:t>
            </a:r>
            <a:r>
              <a:rPr lang="en-US" sz="4800" dirty="0">
                <a:solidFill>
                  <a:srgbClr val="212529"/>
                </a:solidFill>
                <a:highlight>
                  <a:srgbClr val="FFFFFF"/>
                </a:highlight>
                <a:latin typeface="+mn-lt"/>
              </a:rPr>
              <a:t> (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2) </a:t>
            </a:r>
            <a:b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bhaqi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melaekti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yemesgnwa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(2) Ah......</a:t>
            </a:r>
            <a:endParaRPr lang="en-US" sz="4800" dirty="0">
              <a:latin typeface="+mn-lt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09BDA213-39CC-9C79-4C15-2BEF221BB9D8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340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m-ET" sz="7200" b="1" u="sng" dirty="0"/>
              <a:t>ብዝገርም ግርማ </a:t>
            </a:r>
            <a:endParaRPr lang="en-US" sz="7200" b="1" u="sng" dirty="0"/>
          </a:p>
          <a:p>
            <a:pPr algn="ctr"/>
            <a:r>
              <a:rPr lang="am-ET" sz="5400" dirty="0"/>
              <a:t>ብዝገርም ግርማ ናይሉዑል ሓይሊ ጋሪድዋ/2</a:t>
            </a:r>
          </a:p>
          <a:p>
            <a:r>
              <a:rPr lang="am-ET" sz="5400" dirty="0"/>
              <a:t>ብሓቂ መላእኽቲ የመስግንዋ (2) እህ...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45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25089"/>
            <a:ext cx="1620253" cy="1628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EBA11-D522-545C-E7E1-778C4FF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65125"/>
            <a:ext cx="11090910" cy="2779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m-ET" sz="5400" b="1" u="sng" dirty="0"/>
              <a:t>ኣባ ገብረ መንፈስ ቅዱስ</a:t>
            </a:r>
            <a:br>
              <a:rPr lang="en-US" sz="5400" dirty="0"/>
            </a:br>
            <a:r>
              <a:rPr lang="am-ET" sz="5400" dirty="0"/>
              <a:t>ኣባ ኣባ ገብረ መንፈስ ቅዱስ (፪)</a:t>
            </a:r>
            <a:br>
              <a:rPr lang="am-ET" sz="5400" dirty="0"/>
            </a:br>
            <a:r>
              <a:rPr lang="am-ET" sz="5400" dirty="0"/>
              <a:t>ኃበ ኣምደ ወርቅ/፪/ ስሙ ጽሑፍ(፪) እህ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B4D29-259F-FBB7-F386-8B82896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A3049F7-2738-7AED-E0D0-8158BF0A9F95}"/>
              </a:ext>
            </a:extLst>
          </p:cNvPr>
          <p:cNvSpPr txBox="1">
            <a:spLocks/>
          </p:cNvSpPr>
          <p:nvPr/>
        </p:nvSpPr>
        <p:spPr>
          <a:xfrm>
            <a:off x="262890" y="3579178"/>
            <a:ext cx="11710334" cy="2777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u="sng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de-DE" sz="5400" b="0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ba Gebre menfes qdus </a:t>
            </a:r>
          </a:p>
          <a:p>
            <a:pPr algn="ctr"/>
            <a:r>
              <a:rPr lang="de-DE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aba aba Gebre menfes qdus (2)</a:t>
            </a:r>
            <a:br>
              <a:rPr lang="de-DE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</a:br>
            <a:r>
              <a:rPr lang="de-DE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habe amde werq/2/ smu tshuf(2) eh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04333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12A30-853E-400F-B9F7-72EDC5B9B45A}"/>
              </a:ext>
            </a:extLst>
          </p:cNvPr>
          <p:cNvSpPr txBox="1">
            <a:spLocks/>
          </p:cNvSpPr>
          <p:nvPr/>
        </p:nvSpPr>
        <p:spPr>
          <a:xfrm>
            <a:off x="108992" y="117191"/>
            <a:ext cx="10635704" cy="4161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am-ET" sz="5400" b="1" u="sng" dirty="0"/>
              <a:t>ንሴብሖ </a:t>
            </a:r>
            <a:endParaRPr lang="en-US" sz="5400" b="1" u="sng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ለሥላሴ ይደሉ ስብሐት/2/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እስመ ወሀቡነ ሲሳየ ዕለት/4/እህ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 ንሥላሴ ይግባእ ምስጋና/2/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ስለዝሃቡና ናይ ዕለት ምግብና/4/እህ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ለሥላሴ ይደሉ ስብሐት/2/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እስመ ወሀቡነ ሲሳየ ዕለት</a:t>
            </a:r>
            <a:r>
              <a:rPr kumimoji="0" lang="am-E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/4/እህ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6F0A08D-C918-50C2-7E5A-017C8934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1A17-C67F-8FDB-150F-485BAD618674}"/>
              </a:ext>
            </a:extLst>
          </p:cNvPr>
          <p:cNvSpPr txBox="1">
            <a:spLocks/>
          </p:cNvSpPr>
          <p:nvPr/>
        </p:nvSpPr>
        <p:spPr>
          <a:xfrm>
            <a:off x="3291840" y="4196539"/>
            <a:ext cx="8791168" cy="25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lesilasie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ydelu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sbhat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sme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wehebune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sisaye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let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/4/eh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N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silasie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ygba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misgana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slezhabuna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nay </a:t>
            </a:r>
            <a:r>
              <a:rPr lang="en-US" sz="2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let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migbna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/4/eh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lesilasie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ydelu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sbhat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sme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wehebune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sisaye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28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2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let</a:t>
            </a:r>
            <a:r>
              <a:rPr lang="en-US" sz="2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/4/eh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79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23EC51-675F-BC28-E072-659B1EF1FB94}"/>
              </a:ext>
            </a:extLst>
          </p:cNvPr>
          <p:cNvSpPr txBox="1">
            <a:spLocks/>
          </p:cNvSpPr>
          <p:nvPr/>
        </p:nvSpPr>
        <p:spPr>
          <a:xfrm>
            <a:off x="271867" y="107673"/>
            <a:ext cx="11811141" cy="298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5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ክነፈ ርግብ  </a:t>
            </a: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ክነፈ ርግብ በብሩር ዘግቡር ወገበዋቲሃኒ ሐመልማለ ወርቅ/፪/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አንቲ ምስራቅ ወወልድኪ ፀሐየ ጽድቅ /አማን በአማን/፫/ 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ኢየኀልቅ ኪዳንኪ ወላዲተ አምላክ/፪/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F85FB-D293-F061-C60A-0D3C53C6FA37}"/>
              </a:ext>
            </a:extLst>
          </p:cNvPr>
          <p:cNvSpPr txBox="1">
            <a:spLocks/>
          </p:cNvSpPr>
          <p:nvPr/>
        </p:nvSpPr>
        <p:spPr>
          <a:xfrm>
            <a:off x="108993" y="3090672"/>
            <a:ext cx="12083008" cy="33372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Knefe</a:t>
            </a:r>
            <a:r>
              <a:rPr lang="en-US" sz="4000" b="1" u="sng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Rigb</a:t>
            </a:r>
            <a:r>
              <a:rPr lang="en-US" sz="4000" b="1" u="sng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knefe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rigb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bebrur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zegbur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wegebewatihani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h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emelmale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werq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nti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misraq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weweldki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seha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si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dq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man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beaman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/3/  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iyehaleq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kidanki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weladite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mlak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</a:t>
            </a:r>
            <a:endParaRPr lang="en-US" sz="3600" dirty="0">
              <a:solidFill>
                <a:srgbClr val="212529"/>
              </a:solidFill>
              <a:highlight>
                <a:srgbClr val="FFFFFF"/>
              </a:highlight>
              <a:latin typeface="system-ui"/>
            </a:endParaRPr>
          </a:p>
        </p:txBody>
      </p:sp>
      <p:pic>
        <p:nvPicPr>
          <p:cNvPr id="6" name="Picture 5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B6A15490-6A37-08EE-ED52-1CBB41BA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316524" y="160292"/>
            <a:ext cx="1153550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b="1" u="sng" dirty="0"/>
              <a:t>ሚ መጠን</a:t>
            </a:r>
            <a:endParaRPr lang="en-US" sz="5400" b="1" u="sng" dirty="0"/>
          </a:p>
          <a:p>
            <a:pPr algn="ctr"/>
            <a:r>
              <a:rPr lang="am-ET" sz="4800" dirty="0"/>
              <a:t>ሚ መጠን ዘተከዕወ ዲቤሃ ለኢየሩሳሌም /፪/</a:t>
            </a:r>
          </a:p>
          <a:p>
            <a:pPr algn="ctr"/>
            <a:r>
              <a:rPr lang="am-ET" sz="4800" dirty="0"/>
              <a:t>እምደመ ጳውሎስ ሐዋርያ </a:t>
            </a:r>
            <a:r>
              <a:rPr lang="am-ET" sz="4800" u="sng" dirty="0"/>
              <a:t>እስከ ደመ ጴጥሮስ ወልደ ዮና</a:t>
            </a:r>
            <a:r>
              <a:rPr lang="en-US" sz="4800" dirty="0"/>
              <a:t>(</a:t>
            </a:r>
            <a:r>
              <a:rPr lang="am-ET" sz="4800" dirty="0"/>
              <a:t>፪</a:t>
            </a:r>
            <a:r>
              <a:rPr lang="en-US" sz="4800" dirty="0"/>
              <a:t>) /</a:t>
            </a:r>
            <a:r>
              <a:rPr lang="am-ET" sz="4800" dirty="0"/>
              <a:t>፪</a:t>
            </a:r>
            <a:r>
              <a:rPr lang="en-US" sz="4800" dirty="0"/>
              <a:t>/</a:t>
            </a:r>
            <a:r>
              <a:rPr lang="am-ET" sz="4800" dirty="0"/>
              <a:t>  እህ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5400" b="1" u="sng" dirty="0"/>
              <a:t>Mi </a:t>
            </a:r>
            <a:r>
              <a:rPr lang="en-US" sz="5400" b="1" u="sng" dirty="0" err="1"/>
              <a:t>meten</a:t>
            </a:r>
            <a:r>
              <a:rPr lang="en-US" sz="5400" b="1" u="sng" dirty="0"/>
              <a:t> </a:t>
            </a:r>
          </a:p>
          <a:p>
            <a:pPr algn="ctr"/>
            <a:r>
              <a:rPr lang="en-US" sz="36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i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meten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zetekeowe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dibieha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leiyerusaliem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</a:p>
          <a:p>
            <a:pPr algn="ctr"/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mdeme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Pawlos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hawarya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eske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deme Petros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welde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yona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(2) /2/  eh</a:t>
            </a:r>
            <a:endParaRPr lang="en-US" sz="36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8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316524" y="160292"/>
            <a:ext cx="115355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b="1" u="sng" dirty="0"/>
              <a:t>አረጋዊ ምሉአ ፍቅር</a:t>
            </a:r>
            <a:endParaRPr lang="en-US" sz="5400" b="1" u="sng" dirty="0"/>
          </a:p>
          <a:p>
            <a:pPr algn="ctr"/>
            <a:r>
              <a:rPr lang="am-ET" sz="4800" dirty="0"/>
              <a:t>አረጋዊ ምሉአ ፍቅር ከመ ጽጌረዳ (፪)</a:t>
            </a:r>
          </a:p>
          <a:p>
            <a:pPr algn="ctr"/>
            <a:r>
              <a:rPr lang="am-ET" sz="4800" dirty="0"/>
              <a:t>ጼና መዓዛሁ(፫) ዘጥዑም ለኣረጋዊ(፪) እህ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5400" b="1" u="sng" dirty="0" err="1"/>
              <a:t>Aregawi</a:t>
            </a:r>
            <a:r>
              <a:rPr lang="en-US" sz="5400" b="1" u="sng" dirty="0"/>
              <a:t> </a:t>
            </a:r>
            <a:r>
              <a:rPr lang="en-US" sz="5400" b="1" u="sng" dirty="0" err="1"/>
              <a:t>Mulu</a:t>
            </a:r>
            <a:r>
              <a:rPr lang="en-US" sz="5400" b="1" u="sng" dirty="0"/>
              <a:t> </a:t>
            </a:r>
            <a:r>
              <a:rPr lang="en-US" sz="5400" b="1" u="sng" dirty="0" err="1"/>
              <a:t>Fiqr</a:t>
            </a:r>
            <a:endParaRPr lang="en-US" sz="5400" b="1" u="sng" dirty="0"/>
          </a:p>
          <a:p>
            <a:pPr algn="ctr"/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regawi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mulu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fiqr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keme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tsi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gereda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(2) </a:t>
            </a:r>
            <a:r>
              <a:rPr lang="en-US" sz="36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ts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iena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meazahu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(3)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zetium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learegawi</a:t>
            </a:r>
            <a:r>
              <a:rPr lang="en-US" sz="36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(2) Ah</a:t>
            </a:r>
            <a:endParaRPr lang="en-US" sz="36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6819</TotalTime>
  <Words>356</Words>
  <Application>Microsoft Office PowerPoint</Application>
  <PresentationFormat>Widescreen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Nyala</vt:lpstr>
      <vt:lpstr>system-ui</vt:lpstr>
      <vt:lpstr>Office Theme</vt:lpstr>
      <vt:lpstr>PowerPoint Presentation</vt:lpstr>
      <vt:lpstr>PowerPoint Presentation</vt:lpstr>
      <vt:lpstr>Bzgerm Girma  bzgerm grma nayluel hayli garidwa (2)  bhaqi melaekti yemesgnwa (2) Ah......</vt:lpstr>
      <vt:lpstr>ኣባ ገብረ መንፈስ ቅዱስ ኣባ ኣባ ገብረ መንፈስ ቅዱስ (፪) ኃበ ኣምደ ወርቅ/፪/ ስሙ ጽሑፍ(፪) እህ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41</cp:revision>
  <cp:lastPrinted>2023-04-14T21:40:28Z</cp:lastPrinted>
  <dcterms:created xsi:type="dcterms:W3CDTF">2022-04-17T11:36:58Z</dcterms:created>
  <dcterms:modified xsi:type="dcterms:W3CDTF">2024-07-14T13:49:23Z</dcterms:modified>
</cp:coreProperties>
</file>