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60" r:id="rId6"/>
    <p:sldId id="29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8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61916-C195-40CF-8A97-35B95939AE2B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4F5071-F95F-455A-B885-17F5E89BD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7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4F5071-F95F-455A-B885-17F5E89BD2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82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A3B2-ACCC-794A-4262-3CC40B6DE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E04F2E-622F-1950-A7D3-4C34828CC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2EA61-63EB-CA69-C945-9A83769AE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4FC7-34F3-4A97-A2A7-58DE358E8AA9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CB97A-8BD4-18B6-13BC-91D2F5B34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767F1-E763-6A1F-E7FF-7BD811D6E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9BFF-7ED4-4356-AF40-5C40F9C4B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18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942C-3E07-5B6E-E3CA-A8CD33909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331ED8-FED7-31B7-F4B1-A8117E2C6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3EAD3-0ED8-F658-4397-81A1E505C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4FC7-34F3-4A97-A2A7-58DE358E8AA9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08AB2-3785-0CB0-1573-521BC13F4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7AEF1-46EA-99E5-3955-EE98A362F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9BFF-7ED4-4356-AF40-5C40F9C4B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13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63C353-6691-BA35-3665-0056BC64D1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16EBBE-1448-2888-750F-7319E72BE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8386C-8ECE-9703-D11A-5F9269187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4FC7-34F3-4A97-A2A7-58DE358E8AA9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91B4E-2C78-44F3-BD15-CC9A05CA0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717D3-4282-FAF8-6A9C-1F065B7ED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9BFF-7ED4-4356-AF40-5C40F9C4B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48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4B0E3-A4F8-F064-B2B7-6DA8E5DA0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D211D-884C-7B5E-2984-D18F53EE5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596AE-C56C-2E00-52C1-0EE287009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4FC7-34F3-4A97-A2A7-58DE358E8AA9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32B1C-674A-056F-74ED-26637E830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534E8-ABF8-5429-72D4-F51785FD2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9BFF-7ED4-4356-AF40-5C40F9C4B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28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9769D-EB95-C1A6-2F88-88425AF01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D4922-4D7D-9F04-D676-6EB08C81A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8DADB-FF20-56E0-80E9-B5D81E47E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4FC7-34F3-4A97-A2A7-58DE358E8AA9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87FF8-35DF-3F85-6AE8-033311162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B9EB5-1FB9-6A6B-5712-E7499D23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9BFF-7ED4-4356-AF40-5C40F9C4B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88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88732-2C09-2D8A-A188-865979A22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A1E02-E7CE-33AE-5668-46D7D30634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24BB76-9569-596A-95BC-636D8C5DE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0A7DB7-E219-2D8D-88E3-878BCD092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4FC7-34F3-4A97-A2A7-58DE358E8AA9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54119-B884-1D3F-D489-B883764F6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B6983-BD60-8504-751C-4A32B8399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9BFF-7ED4-4356-AF40-5C40F9C4B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370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E02E8-6B11-9938-8846-DFB8CB00D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C8337-281A-6C14-A5C2-47D81368C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DF0010-76C5-FB29-EE69-BB7C765C7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557FE2-8046-8DE9-FFF3-8F095D2E1C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DE2BA3-EB92-8CE0-E9BA-981203C3E8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EAB6B3-F3F7-CDDC-5E2A-8DDEE6BD2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4FC7-34F3-4A97-A2A7-58DE358E8AA9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79E4BA-1EC8-738D-ED85-77D5D203C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1D2E47-77DE-3FCE-1584-644A5C6B8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9BFF-7ED4-4356-AF40-5C40F9C4B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0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191D6-65F8-28DE-D9B1-9100F4457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A3E1CD-BD62-6042-9AB2-5680B111F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4FC7-34F3-4A97-A2A7-58DE358E8AA9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84AF43-38EC-FA18-08CC-1CD03BFFF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1C1998-DCB1-676C-553B-9FF365276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9BFF-7ED4-4356-AF40-5C40F9C4B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06D4E0-F3E3-7C8F-6FDD-642106B47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4FC7-34F3-4A97-A2A7-58DE358E8AA9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0F6945-5919-959D-DD3C-9EC7CEFDD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9396D4-42D5-DF5F-16FA-34229D94A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9BFF-7ED4-4356-AF40-5C40F9C4B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39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FE9CB-DC5B-92ED-D0F8-C73344574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7E605-B8E8-6A2A-D66F-9BB585864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C76005-5C23-25FA-8644-A7E553882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748F8-2E2D-8685-5B79-EFE99659E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4FC7-34F3-4A97-A2A7-58DE358E8AA9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09342-A092-A5B6-3DAF-AD035CD9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C617B-29E7-6ED8-3DC8-257ED0400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9BFF-7ED4-4356-AF40-5C40F9C4B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04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3D145-53F0-F280-7969-36C55A479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FEA7AF-7A77-80FA-CF5F-06C88AE795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970119-9369-F7D0-5ADA-D2199734F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7C5B7-1AE6-C796-E503-5EE104C16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4FC7-34F3-4A97-A2A7-58DE358E8AA9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1A642-8417-F380-67B2-2A5E2D2A1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019BF-3513-7491-3881-D8E7FE495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9BFF-7ED4-4356-AF40-5C40F9C4B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22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8D5401-4010-59EC-D4D7-3E3AED2A6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437F8-4187-BFF9-654A-BFC035DA0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53571-B02E-588F-7277-BFDA77EEC0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A4FC7-34F3-4A97-A2A7-58DE358E8AA9}" type="datetimeFigureOut">
              <a:rPr lang="en-US" smtClean="0"/>
              <a:t>10/29/2023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B259E-DE05-3101-DACC-D5CC05CDCB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BF5EC-7824-DCBA-C3C0-1057C6B7C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E9BFF-7ED4-4356-AF40-5C40F9C4B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98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335DB8-3136-5B5E-EE24-78A858ED78DB}"/>
              </a:ext>
            </a:extLst>
          </p:cNvPr>
          <p:cNvSpPr txBox="1"/>
          <p:nvPr/>
        </p:nvSpPr>
        <p:spPr>
          <a:xfrm>
            <a:off x="452878" y="1081621"/>
            <a:ext cx="104436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m-ET" sz="6000" b="1" u="sng" dirty="0"/>
              <a:t>ኖላዊ ትጉኅ</a:t>
            </a:r>
            <a:endParaRPr lang="en-US" sz="6000" b="1" u="sng" dirty="0"/>
          </a:p>
          <a:p>
            <a:r>
              <a:rPr lang="am-ET" sz="5400" dirty="0"/>
              <a:t>ኖላዊ ትጉኅ ዘኢትነውም(፪)ሃገርነ (፪) ዕቀብ በሰላም(፪)</a:t>
            </a:r>
            <a:endParaRPr lang="en-US" sz="5400" dirty="0"/>
          </a:p>
        </p:txBody>
      </p:sp>
      <p:pic>
        <p:nvPicPr>
          <p:cNvPr id="5" name="Picture 4" descr="A picture containing text, circle, logo&#10;&#10;Description automatically generated">
            <a:extLst>
              <a:ext uri="{FF2B5EF4-FFF2-40B4-BE49-F238E27FC236}">
                <a16:creationId xmlns:a16="http://schemas.microsoft.com/office/drawing/2014/main" id="{515FEAEB-4F71-E021-2908-CBC96955E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6040" y="0"/>
            <a:ext cx="1707971" cy="171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216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88175D-F0A8-E0D6-348F-9E8772B3620F}"/>
              </a:ext>
            </a:extLst>
          </p:cNvPr>
          <p:cNvSpPr txBox="1"/>
          <p:nvPr/>
        </p:nvSpPr>
        <p:spPr>
          <a:xfrm>
            <a:off x="208547" y="465718"/>
            <a:ext cx="119654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m-ET" sz="7200" b="1" u="sng" dirty="0"/>
              <a:t>ክንፎ ጸለላ</a:t>
            </a:r>
            <a:endParaRPr lang="en-US" sz="7200" b="1" u="sng" dirty="0"/>
          </a:p>
          <a:p>
            <a:r>
              <a:rPr lang="am-ET" sz="5400" dirty="0"/>
              <a:t>ክንፎ ጸለላ/፮/ </a:t>
            </a:r>
            <a:endParaRPr lang="en-US" sz="5400" dirty="0"/>
          </a:p>
          <a:p>
            <a:r>
              <a:rPr lang="am-ET" sz="5400" dirty="0"/>
              <a:t>ተፈስሒ ለድንግል ይቤላ/፬/ እህ</a:t>
            </a:r>
            <a:endParaRPr lang="en-US" sz="5400" dirty="0"/>
          </a:p>
        </p:txBody>
      </p:sp>
      <p:pic>
        <p:nvPicPr>
          <p:cNvPr id="4" name="Picture 3" descr="A picture containing text, circle, logo&#10;&#10;Description automatically generated">
            <a:extLst>
              <a:ext uri="{FF2B5EF4-FFF2-40B4-BE49-F238E27FC236}">
                <a16:creationId xmlns:a16="http://schemas.microsoft.com/office/drawing/2014/main" id="{3B426F4C-CC7A-32A3-5FE4-D51B3471E8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6040" y="0"/>
            <a:ext cx="1707971" cy="171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188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B52A173-4E0C-C6D8-9EDA-277A014126CB}"/>
              </a:ext>
            </a:extLst>
          </p:cNvPr>
          <p:cNvSpPr txBox="1"/>
          <p:nvPr/>
        </p:nvSpPr>
        <p:spPr>
          <a:xfrm>
            <a:off x="217897" y="1379704"/>
            <a:ext cx="11756205" cy="4987987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am-ET" sz="80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ኣእርገኒ ሊተ</a:t>
            </a:r>
            <a:endParaRPr lang="en-US" sz="8000" b="1" u="sng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am-ET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አዕርገኒ ሊተ /፪/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am-ET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አረጋዊ/፪/ ሃበ ደብረ ከርቤ/፬/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picture containing text, circle, logo&#10;&#10;Description automatically generated">
            <a:extLst>
              <a:ext uri="{FF2B5EF4-FFF2-40B4-BE49-F238E27FC236}">
                <a16:creationId xmlns:a16="http://schemas.microsoft.com/office/drawing/2014/main" id="{BD349724-4316-6186-5DBB-B44F5CD6B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788" y="25089"/>
            <a:ext cx="1620253" cy="162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338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ircle, logo&#10;&#10;Description automatically generated">
            <a:extLst>
              <a:ext uri="{FF2B5EF4-FFF2-40B4-BE49-F238E27FC236}">
                <a16:creationId xmlns:a16="http://schemas.microsoft.com/office/drawing/2014/main" id="{B2671141-42A2-0148-870B-E00AA97AB5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242" y="48126"/>
            <a:ext cx="1812758" cy="18218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52A173-4E0C-C6D8-9EDA-277A014126CB}"/>
              </a:ext>
            </a:extLst>
          </p:cNvPr>
          <p:cNvSpPr txBox="1"/>
          <p:nvPr/>
        </p:nvSpPr>
        <p:spPr>
          <a:xfrm>
            <a:off x="278149" y="0"/>
            <a:ext cx="1163570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am-ET" sz="6000" b="1" u="sng" dirty="0"/>
              <a:t>ንንበር በሰላም</a:t>
            </a:r>
            <a:endParaRPr lang="en-US" sz="6000" b="1" u="sng" dirty="0"/>
          </a:p>
          <a:p>
            <a:r>
              <a:rPr lang="am-ET" sz="4800" dirty="0"/>
              <a:t>ንንበር በሰላም ዕቀበነ ዕቀበነ ንንበር በሰላም /2/</a:t>
            </a:r>
            <a:endParaRPr lang="en-US" sz="4800" dirty="0"/>
          </a:p>
          <a:p>
            <a:r>
              <a:rPr lang="am-ET" sz="4800" dirty="0"/>
              <a:t>ኖላዊ ትጉህ ዘኢትነውም ዕቀበነ ንንበር በሰላም /2/</a:t>
            </a:r>
            <a:endParaRPr lang="en-US" sz="4800" dirty="0"/>
          </a:p>
          <a:p>
            <a:endParaRPr lang="en-US" sz="4800" dirty="0"/>
          </a:p>
          <a:p>
            <a:r>
              <a:rPr lang="am-ET" sz="4800" dirty="0"/>
              <a:t>ንቑሕ ሓላዊና ዘይትድቅስ ዘይትድቅስ ንቑሕ ሓላዊና /2/</a:t>
            </a:r>
            <a:endParaRPr lang="en-US" sz="4800" dirty="0"/>
          </a:p>
          <a:p>
            <a:r>
              <a:rPr lang="am-ET" sz="4800" dirty="0"/>
              <a:t>ንነብር ብሰላም ንነብር ብሰላም ሓልወና ንቑሕ ሓላዊና /2/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01699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B52A173-4E0C-C6D8-9EDA-277A014126CB}"/>
              </a:ext>
            </a:extLst>
          </p:cNvPr>
          <p:cNvSpPr txBox="1"/>
          <p:nvPr/>
        </p:nvSpPr>
        <p:spPr>
          <a:xfrm>
            <a:off x="288560" y="796059"/>
            <a:ext cx="10604029" cy="549352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am-ET" sz="6000" b="1" u="sng" dirty="0">
                <a:latin typeface="+mj-lt"/>
                <a:ea typeface="+mj-ea"/>
                <a:cs typeface="+mj-cs"/>
              </a:rPr>
              <a:t>ክነፈ ርግብ</a:t>
            </a:r>
            <a:endParaRPr lang="en-US" sz="6000" b="1" u="sng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am-ET" sz="5400" dirty="0">
                <a:latin typeface="+mj-lt"/>
                <a:ea typeface="+mj-ea"/>
                <a:cs typeface="+mj-cs"/>
              </a:rPr>
              <a:t>ክነፈ ርግብ በብሩር ዘግቡር ወገበዋቲሃኒ ሐመልማለ ወርቅ  /፪/</a:t>
            </a:r>
            <a:endParaRPr lang="en-US" sz="54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am-ET" sz="5400" dirty="0">
                <a:latin typeface="+mj-lt"/>
                <a:ea typeface="+mj-ea"/>
                <a:cs typeface="+mj-cs"/>
              </a:rPr>
              <a:t>አንቲ ምስራቅ ወወልድኪ ፀሐየ ጽድቅ /አማን በአማን /፫/     </a:t>
            </a:r>
            <a:endParaRPr lang="en-US" sz="54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am-ET" sz="5400" dirty="0">
                <a:latin typeface="+mj-lt"/>
                <a:ea typeface="+mj-ea"/>
                <a:cs typeface="+mj-cs"/>
              </a:rPr>
              <a:t>ኢየኀልቅ ኪዳንኪ ወላዲተ አምላክ/፪/</a:t>
            </a:r>
            <a:endParaRPr lang="en-US" sz="5400" dirty="0"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picture containing text, circle, logo&#10;&#10;Description automatically generated">
            <a:extLst>
              <a:ext uri="{FF2B5EF4-FFF2-40B4-BE49-F238E27FC236}">
                <a16:creationId xmlns:a16="http://schemas.microsoft.com/office/drawing/2014/main" id="{BD349724-4316-6186-5DBB-B44F5CD6BA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" r="2428"/>
          <a:stretch/>
        </p:blipFill>
        <p:spPr>
          <a:xfrm>
            <a:off x="9906505" y="1"/>
            <a:ext cx="2133200" cy="223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677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022DC0-0874-C4FA-443D-A360754B5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90" y="38238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am-ET" sz="6600" b="1" u="sng" dirty="0"/>
              <a:t>አስተርአያ</a:t>
            </a:r>
            <a:endParaRPr lang="en-US" sz="6600" b="1" u="sn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B239CC-9650-FD31-12ED-86A92317F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529" y="1825625"/>
            <a:ext cx="11779491" cy="42864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am-ET" sz="4800" dirty="0"/>
              <a:t>አስተርአያ ገብርኤል ለማርያም/፪/</a:t>
            </a:r>
            <a:endParaRPr lang="en-US" sz="4800" dirty="0"/>
          </a:p>
          <a:p>
            <a:pPr marL="0" indent="0">
              <a:buNone/>
            </a:pPr>
            <a:r>
              <a:rPr lang="am-ET" sz="4800" dirty="0"/>
              <a:t>ወእንዘ ትፈትል/፬/ ትፈትል ወርቀ ወሜላተ/፪/</a:t>
            </a:r>
            <a:endParaRPr lang="en-US" sz="4800" dirty="0"/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am-ET" sz="4800" dirty="0"/>
              <a:t>ትርጉም፦ ተራኣያ ገብርኤል ንማርያም /2/</a:t>
            </a:r>
            <a:endParaRPr lang="en-US" sz="4800" dirty="0"/>
          </a:p>
          <a:p>
            <a:pPr marL="0" indent="0">
              <a:buNone/>
            </a:pPr>
            <a:r>
              <a:rPr lang="am-ET" sz="4800" dirty="0"/>
              <a:t>እንዳፈተለት/4/ እንዳፈተለት ወርቅን ሜላትን/ሃርን/</a:t>
            </a:r>
            <a:endParaRPr lang="en-US" sz="4800" dirty="0"/>
          </a:p>
        </p:txBody>
      </p:sp>
      <p:pic>
        <p:nvPicPr>
          <p:cNvPr id="2" name="Picture 1" descr="A picture containing text, circle, logo&#10;&#10;Description automatically generated">
            <a:extLst>
              <a:ext uri="{FF2B5EF4-FFF2-40B4-BE49-F238E27FC236}">
                <a16:creationId xmlns:a16="http://schemas.microsoft.com/office/drawing/2014/main" id="{5ACD08CD-E35E-6A76-F64C-5FD801A69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287" y="14154"/>
            <a:ext cx="2051713" cy="206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181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13338</TotalTime>
  <Words>154</Words>
  <Application>Microsoft Office PowerPoint</Application>
  <PresentationFormat>Widescreen</PresentationFormat>
  <Paragraphs>25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Nyala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አስተርአያ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Mulualem Hailom</dc:creator>
  <cp:lastModifiedBy>Mulualem Hailom</cp:lastModifiedBy>
  <cp:revision>32</cp:revision>
  <dcterms:created xsi:type="dcterms:W3CDTF">2023-06-25T00:26:07Z</dcterms:created>
  <dcterms:modified xsi:type="dcterms:W3CDTF">2023-11-02T01:22:35Z</dcterms:modified>
</cp:coreProperties>
</file>