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5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214D-2EBF-8E49-CEFF-851FB233A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7597D-B5F9-D80E-119F-F9A1B46F7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DE4D-C876-44EA-0CA1-C49B97FF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820-C61C-38C1-1569-125573B6A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308EB-E182-8EE5-5B6C-E3AB6C1A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D08D-6261-6F62-18DA-750F8D6D2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EC13E-DE60-EFF6-D7BE-01C54051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8A456-8C79-8E5E-3AEC-36723096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72144-2987-C211-7DBC-755897E7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F8BA9-8DF5-2D72-71C1-2078F0C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97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A24711-4EE6-856B-6DB2-C69AA64B8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D2B4F-203F-1834-BCDD-5911AADD3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93811-6449-C4E0-6DDC-BD5DDE686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6AED2-CEBC-78BF-FBC1-E1A6976D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93D7-CD81-D565-1807-5951DC89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A3D14-F456-13B1-BE4D-22BE33E0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563E-E2A9-F418-24C9-1A10377A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B42F-96AE-BA2C-7B59-F736C4A0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E8C96-BF01-5CF7-8698-C53761A6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367C2-1831-7F7C-28BD-1FAD330B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9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3386-8534-736C-AD47-BA9644DF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2D3CC-82BA-37C6-A09A-393D1AC37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30D0F-221A-F088-C40D-CCBB07BF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5C076-9A53-5AF4-3791-DD6C0E35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9695-7EB7-5F3B-DB3B-94CDECCF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E536-E757-AD63-D254-16099DE22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BF8AE-7252-A1E7-8483-CBB4E74D4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10369-FF63-20D0-9660-93047E3DB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B6D50-D512-205A-6798-22C6A567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B47BF-F417-105D-2F51-34E934AF1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BC6CB-45C5-BB94-F4B6-EEF0E14A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63EC-1A01-B445-C286-7F66A31C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CFF4-6A71-81A1-1795-28AFFCF0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6D830-87F2-F371-92C6-C75430BB6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0D1EA-1E9D-91AD-7C19-3EB9F274D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6F39F0-8C40-7EA5-069A-05BC87A23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C4439-6D2E-B57A-13E2-4B664508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99A37-A38E-7EA5-1DB1-93E8A575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6DF92-C833-D8DE-0E77-FEE997DD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9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2B4B-0723-0C9E-4970-ACDA60FB9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44F5-F0DE-1CCD-4753-B9E0B38C0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D3E29-94F6-F268-6019-76E8BA48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BC97F-BEF8-4E5B-C9BD-ABA31EA4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6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99FCC-10BE-C4A6-C64E-A0D4B3311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40C95-1E6F-A0B2-528A-D354AAF6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EAB6-B238-9955-E4CF-D944830F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1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A9D17-BF86-7CCD-A227-CA4AFD43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2EDFD-4664-5F9F-F2C6-4C3EE6FB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08795-A3A9-EB93-1924-F6F2FE7EC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729DC-68A9-ADB0-05BE-9A40CD69D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33745-5FA1-5371-9E65-4A5D88EA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828AE-7334-F499-B633-C1BE4007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2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19D1-2F0F-5961-19A2-4EBB5F1B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A11AA7-E27E-0288-7422-4057B7D1A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517C6-234A-37E0-A923-EEBB0714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14B8C-FAE2-1B39-A16D-172B28B2F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4223B-C687-2C4F-2743-28706269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470F6-F860-E03D-7189-4BABB8DE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4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3A311C-BBFC-2E8C-E331-8A64AEE9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76035-0864-7D7A-63F7-7A4157B64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4566C-BEDB-BD3C-634C-311C7A85BD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9071-F13B-40B7-A10A-C08EF331136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E5060-919A-F3A3-4ABB-48250835E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7B47C-65ED-6FE3-4CDD-C34F61438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2B7C6-C016-4BD3-851F-724C3450DF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3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946" y="720389"/>
            <a:ext cx="4144108" cy="417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Freeform: Shape 1032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Eritrean Orthodox Tewahdo Church Diocese of the U.S.A and Canada ...">
            <a:extLst>
              <a:ext uri="{FF2B5EF4-FFF2-40B4-BE49-F238E27FC236}">
                <a16:creationId xmlns:a16="http://schemas.microsoft.com/office/drawing/2014/main" id="{73A3FBFC-1FA4-6B63-6C68-F4CECBF19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86175" y="205393"/>
            <a:ext cx="4600403" cy="643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4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7EB9-8E51-8CBD-20C2-4B487D3B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1068541"/>
            <a:ext cx="10488561" cy="5587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m-ET" sz="4400" dirty="0"/>
              <a:t>ወምድርኒ ትገብር ፋሲካ    </a:t>
            </a:r>
            <a:endParaRPr lang="en-US" sz="4400" dirty="0"/>
          </a:p>
          <a:p>
            <a:pPr marL="0" indent="0" algn="ctr">
              <a:buNone/>
            </a:pPr>
            <a:endParaRPr lang="en-US" sz="4400" dirty="0"/>
          </a:p>
          <a:p>
            <a:pPr marL="0" indent="0">
              <a:buNone/>
            </a:pPr>
            <a:r>
              <a:rPr lang="am-ET" sz="4000" dirty="0"/>
              <a:t>ወምድርኒ ትገብር ፋሲካ /፪/ </a:t>
            </a:r>
            <a:endParaRPr lang="en-US" sz="4000" dirty="0"/>
          </a:p>
          <a:p>
            <a:pPr marL="0" indent="0">
              <a:buNone/>
            </a:pPr>
            <a:r>
              <a:rPr lang="am-ET" sz="4000" dirty="0"/>
              <a:t>ተሐጺባ በደመ ክርስቶስ /፬/እኽ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am-ET" sz="4000" dirty="0"/>
              <a:t>ምድሪ ፀርያ ሓጎስ 'ውን ጌራ/፪/</a:t>
            </a:r>
            <a:endParaRPr lang="en-US" sz="4000" dirty="0"/>
          </a:p>
          <a:p>
            <a:pPr marL="0" indent="0">
              <a:buNone/>
            </a:pPr>
            <a:r>
              <a:rPr lang="am-ET" sz="4000" dirty="0"/>
              <a:t>ተሓፂባ ብናይ ክርስቶስ ደም/፪/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81973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7EB9-8E51-8CBD-20C2-4B487D3B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1068541"/>
            <a:ext cx="10488561" cy="5587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m-ET" sz="4400" dirty="0"/>
              <a:t>ኪዳንኪ ኮነ</a:t>
            </a:r>
            <a:endParaRPr lang="en-US" sz="4400" dirty="0"/>
          </a:p>
          <a:p>
            <a:pPr marL="0" indent="0">
              <a:buNone/>
            </a:pPr>
            <a:r>
              <a:rPr lang="am-ET" sz="4000" dirty="0"/>
              <a:t>ኪዳንኪ ኮነ/፪/ ኪዳነ ምሕረት/፬/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am-ET" sz="4000" dirty="0"/>
              <a:t>ለኃጥአን እእ ተስፋነ ኪዳንኪ ኮነ </a:t>
            </a:r>
            <a:endParaRPr lang="en-US" sz="4000" dirty="0"/>
          </a:p>
          <a:p>
            <a:pPr marL="0" indent="0">
              <a:buNone/>
            </a:pPr>
            <a:r>
              <a:rPr lang="am-ET" sz="4000" dirty="0"/>
              <a:t>ለኃጥአን እእ ቤዛነኪዳንኪ ኮነ</a:t>
            </a:r>
            <a:r>
              <a:rPr lang="en-US" sz="4000" dirty="0"/>
              <a:t> </a:t>
            </a:r>
            <a:r>
              <a:rPr lang="am-ET" sz="4000" dirty="0"/>
              <a:t>/፪/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967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7EB9-8E51-8CBD-20C2-4B487D3BE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1068541"/>
            <a:ext cx="10488561" cy="55878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m-ET" sz="4400" dirty="0"/>
              <a:t>ሓመልማለ ወርቅ</a:t>
            </a:r>
            <a:endParaRPr lang="en-US" sz="44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am-ET" sz="4000" dirty="0"/>
              <a:t>ሓመልማለ ወርቅ(4)</a:t>
            </a:r>
            <a:endParaRPr lang="en-US" sz="4000" dirty="0"/>
          </a:p>
          <a:p>
            <a:pPr marL="0" indent="0">
              <a:buNone/>
            </a:pPr>
            <a:r>
              <a:rPr lang="am-ET" sz="4000" dirty="0"/>
              <a:t>ሚካኤል ሓመልማለ ወርቅ(2)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3533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68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Nyala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2</cp:revision>
  <dcterms:created xsi:type="dcterms:W3CDTF">2023-04-23T14:12:42Z</dcterms:created>
  <dcterms:modified xsi:type="dcterms:W3CDTF">2023-04-23T14:42:23Z</dcterms:modified>
</cp:coreProperties>
</file>