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2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91A9-D947-16F4-29FF-7169D7132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D9640-5555-836B-E368-DEAF3566A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E11FE-1E0F-5DB4-0216-23731986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3654-F7DF-4744-8746-4AEF2388D7F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F8D2-4F11-2788-4A3B-87AF7F28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505E-C00F-E5D3-9AE7-DD464B98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DC56-51E9-4C01-B40D-563C6DEA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F59F-C02C-5AB4-89E7-162D7259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BD005-8055-7426-E4D2-577C01DB0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2D43-79AE-1EEE-855D-97F3C507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3654-F7DF-4744-8746-4AEF2388D7F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D557-4701-22ED-1806-7FBC6510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593AD-B7CA-5CC3-5FFE-FCED2784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DC56-51E9-4C01-B40D-563C6DEA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1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DE9E4-212E-B4C0-FAA4-D6038C73A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1D4F3-FA8B-DBDF-F0DC-0DD8411A1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C1A48-C95F-97C0-309B-0813F02D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3654-F7DF-4744-8746-4AEF2388D7F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BE373-89DB-B2E2-31D7-1F6BD35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06DA-9AE1-BB11-8FF4-0BA3E303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DC56-51E9-4C01-B40D-563C6DEA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7D53-E2EB-B8D1-82AC-E2E95011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5641-39D4-C4CF-EFCB-65B0BF6E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DE7D-C298-24DE-4F09-13E3D473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3654-F7DF-4744-8746-4AEF2388D7F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134E0-AB3A-277E-0E3D-BF24D8E7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6EE5-046D-27B0-B68C-6DB3D7F5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DC56-51E9-4C01-B40D-563C6DEA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8A7C-EC86-5D85-10ED-880873C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59D94-5A5F-3829-C411-EAB59AA5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CE39-CA3C-EB26-FDAB-27EC9634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3654-F7DF-4744-8746-4AEF2388D7F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0D1B-6CF6-DB34-6ECE-B88F2130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9622-06FD-571A-0708-7D2DF207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DC56-51E9-4C01-B40D-563C6DEA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DCB1-B4DB-8E64-22A0-6A25230D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5D40-1995-D0E4-CA18-84C23B446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6554-2B98-3928-A27C-9A63A784C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4F4E8-CE65-9CFF-9029-5B00DF76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3654-F7DF-4744-8746-4AEF2388D7F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2075B-10DE-A0F5-036F-A5D01F73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1647E-7EDE-E00F-AA76-7A9F51B8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DC56-51E9-4C01-B40D-563C6DEA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1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86D1-452F-7A5C-10E3-9E6B603D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54044-5A41-81C6-A2E6-EF9F2E77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81876-184A-8E85-CDAA-AC9297EBA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7D8D3-1EEE-D981-B5D1-8A3D6DFBD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C04F7-5106-F0F4-80CC-8F080BD74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A3F08-99FD-6D51-8C5C-EDDD185B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3654-F7DF-4744-8746-4AEF2388D7F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B6799-E00D-E677-69BC-AB97902C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39177-CC22-7BA1-D938-3433D407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DC56-51E9-4C01-B40D-563C6DEA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FE91-3312-9A1B-E94F-89541380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96936-04D3-6741-C67E-221B06E0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3654-F7DF-4744-8746-4AEF2388D7F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3EC42-E664-56CE-7A61-E9B6AB71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F2E43-1B5C-0055-805A-DA4FA337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DC56-51E9-4C01-B40D-563C6DEA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3961F-D797-2140-4036-20E72D39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3654-F7DF-4744-8746-4AEF2388D7F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C701F-BD70-9923-D34D-FF4BF07C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3373-8656-D7B6-4B8D-7C613A1C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DC56-51E9-4C01-B40D-563C6DEA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4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B867-A94E-895C-3CDA-ECD5AA61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7300-5E7B-55C9-9667-5EB1EBF8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CA852-98F3-777C-6FF9-93B008845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9CA7E-7032-0203-3C7E-29732548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3654-F7DF-4744-8746-4AEF2388D7F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4B0FA-3102-32E0-B814-667E37B2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4EB28-B781-ADE7-F3E3-9E4A1DA7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DC56-51E9-4C01-B40D-563C6DEA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BA00-28E9-FE1A-C240-5F368F4E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61EC3-C654-F4FB-FF70-E23CE82C3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1C2AD-7FCA-AC02-5FC8-381D0BC82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9AC84-F8AD-DD36-31B5-8D4E786B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3654-F7DF-4744-8746-4AEF2388D7F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051EE-C78D-8B32-362D-F493678F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E1120-4F34-8BF4-0643-BE26774B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DC56-51E9-4C01-B40D-563C6DEA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4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4FC5D-8C29-060E-5506-9E81293F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DECC-3ED0-E4DA-6C7F-1218668F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2A546-552F-A118-BD92-732DCBD06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3654-F7DF-4744-8746-4AEF2388D7F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87505-23B2-5858-617B-7FDC4CCD4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2143-4B0B-E2E8-D317-50DF109BC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DC56-51E9-4C01-B40D-563C6DEA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1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D4DD34-DA40-982F-9F83-33F0AEB8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m-ET" sz="5400" dirty="0"/>
              <a:t>ክርስቶስ ተንሥአ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4F7C-9D39-2515-E66B-3461A7D55D9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613" y="2282210"/>
            <a:ext cx="5343787" cy="336150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/>
            <a:endParaRPr lang="en-US" sz="1900" dirty="0"/>
          </a:p>
          <a:p>
            <a:pPr marL="0" indent="0">
              <a:buNone/>
            </a:pPr>
            <a:r>
              <a:rPr lang="am-ET" sz="3500" dirty="0"/>
              <a:t>ክርስቶስ ተንሥአ እሙታን በዓብይ ኃይል ወስልጣን/፪/</a:t>
            </a: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am-ET" sz="3500" dirty="0"/>
              <a:t>አሠሮ ለሠይጣን አግዓዞ  ለአዳም</a:t>
            </a:r>
            <a:endParaRPr lang="en-US" sz="3500" dirty="0"/>
          </a:p>
          <a:p>
            <a:pPr marL="0" indent="0">
              <a:buNone/>
            </a:pPr>
            <a:r>
              <a:rPr lang="am-ET" sz="3500" dirty="0"/>
              <a:t>ሰላም/፫//እምይእዜሰ ይኩን ሰላም/፪</a:t>
            </a:r>
            <a:r>
              <a:rPr lang="en-US" sz="3500" dirty="0"/>
              <a:t>/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3266CC6-693D-2F98-36DB-052139D9B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9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29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EBA5-A0F9-C674-5211-A8C2121A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am-ET" sz="5400"/>
              <a:t>ኢያቄም ወለዳ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65D3-82AF-78B5-1217-8CADE358B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m-ET" sz="3200" dirty="0"/>
              <a:t>ኢያቄም ወለዳ ኢያቄም/፪/</a:t>
            </a:r>
            <a:endParaRPr lang="en-US" sz="3200" dirty="0"/>
          </a:p>
          <a:p>
            <a:pPr marL="0" indent="0">
              <a:buNone/>
            </a:pPr>
            <a:r>
              <a:rPr lang="am-ET" sz="3200" dirty="0"/>
              <a:t>ዳዊት ዘመዳ ኢያቄም ወለዳ/፬/</a:t>
            </a:r>
            <a:endParaRPr lang="en-US" sz="3200" dirty="0"/>
          </a:p>
        </p:txBody>
      </p:sp>
      <p:pic>
        <p:nvPicPr>
          <p:cNvPr id="7" name="Picture 6" descr="A painting of a person holding a baby&#10;&#10;Description automatically generated with medium confidence">
            <a:extLst>
              <a:ext uri="{FF2B5EF4-FFF2-40B4-BE49-F238E27FC236}">
                <a16:creationId xmlns:a16="http://schemas.microsoft.com/office/drawing/2014/main" id="{1301D252-D805-8C0B-768C-3DDC26A7A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b="2459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986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eople wearing colorful clothing&#10;&#10;Description automatically generated with low confidence">
            <a:extLst>
              <a:ext uri="{FF2B5EF4-FFF2-40B4-BE49-F238E27FC236}">
                <a16:creationId xmlns:a16="http://schemas.microsoft.com/office/drawing/2014/main" id="{2D88C733-2800-7784-2FB3-15EB749788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62000" detail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83" y="0"/>
            <a:ext cx="4843849" cy="6858000"/>
          </a:xfrm>
          <a:prstGeom prst="rect">
            <a:avLst/>
          </a:prstGeom>
          <a:effectLst>
            <a:outerShdw dist="50800" dir="5820000" algn="ctr" rotWithShape="0">
              <a:srgbClr val="000000">
                <a:alpha val="0"/>
              </a:srgbClr>
            </a:outerShdw>
            <a:softEdge rad="8890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6022DC0-0874-C4FA-443D-A360754B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m-ET" sz="5400" dirty="0"/>
              <a:t>ንጽሕተ ንጹሐን</a:t>
            </a:r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239CC-9650-FD31-12ED-86A92317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825625"/>
            <a:ext cx="8931966" cy="2386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m-ET" sz="3600" dirty="0"/>
              <a:t>ንጽሕተ ንጹሐን ከዊና ከመታቦተ ዶር ዘሲና</a:t>
            </a:r>
            <a:endParaRPr lang="en-US" sz="3600" dirty="0"/>
          </a:p>
          <a:p>
            <a:pPr marL="0" indent="0">
              <a:buNone/>
            </a:pPr>
            <a:r>
              <a:rPr lang="am-ET" sz="3600" dirty="0"/>
              <a:t>ውስተ ቤተ መቅደስ ነበረት በድንግልና ነበረት/፪/</a:t>
            </a:r>
            <a:endParaRPr lang="en-US" sz="3600" dirty="0"/>
          </a:p>
          <a:p>
            <a:pPr marL="0" indent="0">
              <a:buNone/>
            </a:pPr>
            <a:r>
              <a:rPr lang="am-ET" sz="3600" dirty="0"/>
              <a:t>ሲሳያ ኅብስተ መና ወስቴሃኒ ስቴ ጽሙና/፪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180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65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Nyala</vt:lpstr>
      <vt:lpstr>Office Theme</vt:lpstr>
      <vt:lpstr>ክርስቶስ ተንሥአ</vt:lpstr>
      <vt:lpstr>ኢያቄም ወለዳ</vt:lpstr>
      <vt:lpstr>ንጽሕተ ንጹሐን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ክርስቶስ ተንሥአ</dc:title>
  <dc:creator>Mulualem Hailom</dc:creator>
  <cp:lastModifiedBy>Mulualem Hailom</cp:lastModifiedBy>
  <cp:revision>2</cp:revision>
  <dcterms:created xsi:type="dcterms:W3CDTF">2023-05-13T17:13:22Z</dcterms:created>
  <dcterms:modified xsi:type="dcterms:W3CDTF">2023-05-15T05:08:56Z</dcterms:modified>
</cp:coreProperties>
</file>