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62" r:id="rId5"/>
    <p:sldId id="263" r:id="rId6"/>
    <p:sldId id="257" r:id="rId7"/>
    <p:sldId id="259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53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3C1AB-A413-3A97-C781-7727D8A86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06123C-9469-41F6-1BD1-9F0D8629E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0217B-22FA-9D5F-F76C-775A12E6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DE34-3E11-4425-BE94-1E21021AF94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2F215-1DED-4A59-C788-6B64136E6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BE9A1-754A-E840-DF64-0238F75C8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98C3-029F-498B-953B-8E4823E85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3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4DD3E-595C-0A02-DE4A-033D7125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70D4B8-BE3C-F4BE-5C03-B0634EC6A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C6BA4-444B-DC95-63EF-0FC5FDEA6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DE34-3E11-4425-BE94-1E21021AF94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4DFD8-DAB3-6D58-845B-9501DD771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B3C31-CC29-1C34-37B9-ECE2EE7E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98C3-029F-498B-953B-8E4823E85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C2295E-ABBF-C830-18EF-7390668FB5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3548D-B976-4552-6095-8504A6967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E6117-819F-ACC7-6E45-5A03AC90B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DE34-3E11-4425-BE94-1E21021AF94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98D12-0757-3E64-9E1F-86F9F78B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0F623-519E-CA96-0C1A-A74C7B034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98C3-029F-498B-953B-8E4823E85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7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D128D-38B1-D415-BB63-98A2BA721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8B1C6-0FCE-B05C-86C4-1BAB05343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B7318-30C2-81DA-BA95-E1F3E22C5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DE34-3E11-4425-BE94-1E21021AF94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5CE88-BD2A-B8B4-1A00-4E51804A4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18217-A568-B537-9F38-BE18BC1A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98C3-029F-498B-953B-8E4823E85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5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A50F6-F958-7C25-780F-262CFB94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8CA31-7C8E-1592-1F9C-19F39A7A3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9A102-023E-7CEB-2E33-3C1653EA0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DE34-3E11-4425-BE94-1E21021AF94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B7421-901D-08A1-0AED-60D6D2DD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589C4-FE84-1AB5-E3D6-D3916D194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98C3-029F-498B-953B-8E4823E85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43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CD93A-FA7C-9970-5CDB-27E031BC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8BD56-BDCF-191D-0ED3-9BCAD6EBA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B36D5-D640-7D34-0798-9E1D2DE19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6C19C-138C-4E1B-37DC-5E23E5646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DE34-3E11-4425-BE94-1E21021AF94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D5ACF-AC83-11E3-9CA9-FDD208643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84226-E553-BDFE-A545-D8E562C83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98C3-029F-498B-953B-8E4823E85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9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AAF4-93CE-799D-9914-887B2024A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5C31F-CEE9-8248-A10C-E8B85EDDD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48E98-53FC-44C8-247B-72182CFF1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F19EB3-E951-6272-EE55-200D32F20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6D86FA-CB3A-912A-1C48-A6B9BBE32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B19085-80F2-7DF1-F2FD-825687598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DE34-3E11-4425-BE94-1E21021AF94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4CF98-2011-D4E2-909D-F33E00BD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AE7812-A502-C5F9-B9A3-A8C82CA8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98C3-029F-498B-953B-8E4823E85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8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092B5-D4C9-3AA8-5F46-149017AE6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D801BA-A276-7D1D-40DA-167E38C6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DE34-3E11-4425-BE94-1E21021AF94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4B86C-8624-B04F-C04C-27B66DD43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B67A23-3EDA-9A39-E2CE-9541F5368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98C3-029F-498B-953B-8E4823E85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9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81B530-DB12-3AFD-71EE-2F3E599D6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DE34-3E11-4425-BE94-1E21021AF94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7642B6-CF4F-08C1-E457-9C491D46E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8158C-FE50-19C9-81A8-1C4DFAC62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98C3-029F-498B-953B-8E4823E85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6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335F5-0DD4-4937-F4CA-D8905881E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16D78-C930-86A6-378F-49795A7D8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6E757-4304-1A13-BC85-305AE57F2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385E7-1277-C2EB-2735-EE9BBF64C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DE34-3E11-4425-BE94-1E21021AF94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CC4D9-10B2-7096-D003-5046B79E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70F52-3170-F711-F724-C872119C3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98C3-029F-498B-953B-8E4823E85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6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2F4DF-A396-756A-3E56-32C01CC81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E9197C-C341-BCC7-5DF9-526D04E4B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80C9B-C399-48FC-E964-F070D91D5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B8C3E-E5B8-47C2-0504-8B0B3D2D1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DE34-3E11-4425-BE94-1E21021AF94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B49EF-2DC6-BD73-1793-56B829B11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90013-C9CB-63E6-2AA9-28C30E080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98C3-029F-498B-953B-8E4823E85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9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03377F-10CE-127A-1CFA-7DC5DB7DE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CFE31-8E03-FD64-CDA9-1F7F542E5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24A08-4AD9-1455-00E3-56535040F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5DE34-3E11-4425-BE94-1E21021AF94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015E2-DB43-7265-01EE-198E8BEDF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C3CB9-D85B-98A7-2D5C-3882E27BD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698C3-029F-498B-953B-8E4823E85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8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10896BB-D479-4859-96F0-0A1C829D7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E9B08919-4088-4FCA-BD60-173C6C3DE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946" y="720389"/>
            <a:ext cx="4144108" cy="417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059ABB2C-3BF1-46DE-81FC-7EC2C3517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3077" y="5140781"/>
            <a:ext cx="463061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brima" panose="020000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ያሬዳዊ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brima" panose="020000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brima" panose="020000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ዝማሬ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374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7E78B-9622-963A-D95C-CAEE7C2B1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651" y="1122363"/>
            <a:ext cx="11034695" cy="1234436"/>
          </a:xfrm>
        </p:spPr>
        <p:txBody>
          <a:bodyPr>
            <a:normAutofit/>
          </a:bodyPr>
          <a:lstStyle/>
          <a:p>
            <a:pPr algn="l"/>
            <a:r>
              <a:rPr lang="am-ET" sz="8000" dirty="0"/>
              <a:t>መድሓኒዓለም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5555C-FB2F-CF79-0636-376850226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651" y="2375087"/>
            <a:ext cx="11613349" cy="3829946"/>
          </a:xfrm>
        </p:spPr>
        <p:txBody>
          <a:bodyPr>
            <a:normAutofit/>
          </a:bodyPr>
          <a:lstStyle/>
          <a:p>
            <a:pPr algn="l"/>
            <a:r>
              <a:rPr lang="am-ET" sz="3600" dirty="0"/>
              <a:t>መድሓኒዓለም ኣድሒኑና ኣድሒኑና ብዘይሓልፍ ቃሉ(፪)</a:t>
            </a:r>
            <a:endParaRPr lang="en-US" sz="3600" dirty="0"/>
          </a:p>
          <a:p>
            <a:pPr algn="l"/>
            <a:r>
              <a:rPr lang="am-ET" sz="3600" dirty="0"/>
              <a:t>ደስ ይበለና ደስ ይበልና ዕልል በሉ ዕልል በሉ ኣድሒኑና ብዘይሓልፍ ቃሉ(፪)</a:t>
            </a:r>
            <a:endParaRPr lang="en-US" sz="3600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43148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7E78B-9622-963A-D95C-CAEE7C2B1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651" y="1122363"/>
            <a:ext cx="11034695" cy="1234436"/>
          </a:xfrm>
        </p:spPr>
        <p:txBody>
          <a:bodyPr>
            <a:normAutofit/>
          </a:bodyPr>
          <a:lstStyle/>
          <a:p>
            <a:pPr algn="l"/>
            <a:r>
              <a:rPr lang="am-ET" sz="8000" dirty="0"/>
              <a:t>ብዝገርም ግርማ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5555C-FB2F-CF79-0636-376850226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651" y="2375087"/>
            <a:ext cx="11613349" cy="3829946"/>
          </a:xfrm>
        </p:spPr>
        <p:txBody>
          <a:bodyPr>
            <a:normAutofit/>
          </a:bodyPr>
          <a:lstStyle/>
          <a:p>
            <a:pPr algn="l"/>
            <a:r>
              <a:rPr lang="am-ET" sz="3600" dirty="0"/>
              <a:t>ብዝገርም ግርማ ናይሉዑል ሓይሊ ጋሪድዋ/2</a:t>
            </a:r>
            <a:endParaRPr lang="en-US" sz="3600" dirty="0"/>
          </a:p>
          <a:p>
            <a:pPr algn="l"/>
            <a:r>
              <a:rPr lang="am-ET" sz="3600" dirty="0"/>
              <a:t>ብሓቂ መላእኽቲ የመስግንዋ (2) እህ...</a:t>
            </a:r>
            <a:endParaRPr lang="en-US" sz="3600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59745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7E78B-9622-963A-D95C-CAEE7C2B1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651" y="1122363"/>
            <a:ext cx="11034695" cy="1234436"/>
          </a:xfrm>
        </p:spPr>
        <p:txBody>
          <a:bodyPr>
            <a:normAutofit/>
          </a:bodyPr>
          <a:lstStyle/>
          <a:p>
            <a:pPr algn="l"/>
            <a:r>
              <a:rPr lang="am-ET" sz="8000" dirty="0"/>
              <a:t>ዓሪጉ ብምስጋና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5555C-FB2F-CF79-0636-376850226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651" y="2375087"/>
            <a:ext cx="11613349" cy="3829946"/>
          </a:xfrm>
        </p:spPr>
        <p:txBody>
          <a:bodyPr>
            <a:normAutofit/>
          </a:bodyPr>
          <a:lstStyle/>
          <a:p>
            <a:pPr algn="l"/>
            <a:r>
              <a:rPr lang="am-ET" sz="3600" dirty="0"/>
              <a:t>አዕርገኒ ሊተ /፪/</a:t>
            </a:r>
            <a:endParaRPr lang="en-US" sz="3600" dirty="0"/>
          </a:p>
          <a:p>
            <a:pPr algn="l"/>
            <a:r>
              <a:rPr lang="am-ET" sz="3600" dirty="0"/>
              <a:t>አረጋዊ/፪/ ሃበ ደብረ ከርቤ/፬/</a:t>
            </a:r>
            <a:endParaRPr lang="en-US" sz="3600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1914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7E78B-9622-963A-D95C-CAEE7C2B1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651" y="1122363"/>
            <a:ext cx="11034695" cy="1234436"/>
          </a:xfrm>
        </p:spPr>
        <p:txBody>
          <a:bodyPr>
            <a:normAutofit/>
          </a:bodyPr>
          <a:lstStyle/>
          <a:p>
            <a:pPr algn="l"/>
            <a:r>
              <a:rPr lang="am-ET" sz="8000" dirty="0"/>
              <a:t>ዓሪጉ ብምስጋና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5555C-FB2F-CF79-0636-376850226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651" y="2375087"/>
            <a:ext cx="11613349" cy="3829946"/>
          </a:xfrm>
        </p:spPr>
        <p:txBody>
          <a:bodyPr>
            <a:normAutofit/>
          </a:bodyPr>
          <a:lstStyle/>
          <a:p>
            <a:pPr algn="l"/>
            <a:r>
              <a:rPr lang="am-ET" sz="3600" dirty="0"/>
              <a:t>ዓሪጉ ብምስጋና ዓሪጉ ብዕልልታ ብምስጋና ብዕልልታ ዓሪጉ ብምስጋና ብዕልልታ /፪/</a:t>
            </a:r>
            <a:endParaRPr lang="en-US" sz="3600" dirty="0"/>
          </a:p>
          <a:p>
            <a:pPr algn="l"/>
            <a:r>
              <a:rPr lang="am-ET" sz="3600" dirty="0"/>
              <a:t>ንሞት ስዒሩ ናይ ሰራዊት ጎይታ ዓሪጉ ብምስጋና ብዕልልታ /፪/</a:t>
            </a:r>
            <a:endParaRPr lang="en-US" sz="3600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06178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7E78B-9622-963A-D95C-CAEE7C2B1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651" y="1122363"/>
            <a:ext cx="11034695" cy="1012000"/>
          </a:xfrm>
        </p:spPr>
        <p:txBody>
          <a:bodyPr>
            <a:normAutofit fontScale="90000"/>
          </a:bodyPr>
          <a:lstStyle/>
          <a:p>
            <a:pPr algn="l"/>
            <a:r>
              <a:rPr lang="am-ET" sz="8000" dirty="0"/>
              <a:t> ሰላም ንዓኪ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5555C-FB2F-CF79-0636-376850226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884" y="2134363"/>
            <a:ext cx="11643621" cy="4070670"/>
          </a:xfrm>
        </p:spPr>
        <p:txBody>
          <a:bodyPr>
            <a:noAutofit/>
          </a:bodyPr>
          <a:lstStyle/>
          <a:p>
            <a:pPr algn="l"/>
            <a:r>
              <a:rPr lang="am-ET" sz="3600" dirty="0"/>
              <a:t>ሰላም ንዓኺ ማርያም ፈጣሪ ንምውላድ ዝበቃዕኺ(፪)</a:t>
            </a:r>
            <a:endParaRPr lang="en-US" sz="3600" dirty="0"/>
          </a:p>
          <a:p>
            <a:pPr algn="l"/>
            <a:r>
              <a:rPr lang="am-ET" sz="3600" dirty="0"/>
              <a:t>[ኣምላኽ ንዓኺ ተዘይሓድገልና ~ከምሶዶምን ከም ጎሞራን ኹልና ምኾንና~(፪)](፪)</a:t>
            </a:r>
            <a:endParaRPr lang="en-US" sz="3600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91760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7E78B-9622-963A-D95C-CAEE7C2B1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651" y="1122363"/>
            <a:ext cx="11034695" cy="1463108"/>
          </a:xfrm>
        </p:spPr>
        <p:txBody>
          <a:bodyPr>
            <a:normAutofit/>
          </a:bodyPr>
          <a:lstStyle/>
          <a:p>
            <a:pPr algn="l"/>
            <a:r>
              <a:rPr lang="am-ET" sz="8000" dirty="0"/>
              <a:t> አስተርአያ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5555C-FB2F-CF79-0636-376850226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612" y="2775284"/>
            <a:ext cx="11793894" cy="3429749"/>
          </a:xfrm>
        </p:spPr>
        <p:txBody>
          <a:bodyPr>
            <a:normAutofit/>
          </a:bodyPr>
          <a:lstStyle/>
          <a:p>
            <a:pPr algn="l"/>
            <a:r>
              <a:rPr lang="am-ET" sz="3600" dirty="0"/>
              <a:t>አስተርአያ ገብርኤል ለማርያም/፪/</a:t>
            </a:r>
            <a:r>
              <a:rPr lang="en-US" sz="3600" dirty="0"/>
              <a:t>ወ</a:t>
            </a:r>
            <a:r>
              <a:rPr lang="am-ET" sz="3600" dirty="0"/>
              <a:t>እንዘ ትፈትል/፬/ </a:t>
            </a:r>
            <a:endParaRPr lang="en-US" sz="3600" dirty="0"/>
          </a:p>
          <a:p>
            <a:pPr algn="l"/>
            <a:r>
              <a:rPr lang="am-ET" sz="3600" dirty="0"/>
              <a:t>ትፈትል ወርቀ ወሜላተ/፪/</a:t>
            </a:r>
            <a:endParaRPr lang="en-US" sz="3600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20824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7E78B-9622-963A-D95C-CAEE7C2B1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651" y="1122363"/>
            <a:ext cx="11034695" cy="1463108"/>
          </a:xfrm>
        </p:spPr>
        <p:txBody>
          <a:bodyPr>
            <a:normAutofit/>
          </a:bodyPr>
          <a:lstStyle/>
          <a:p>
            <a:pPr algn="l"/>
            <a:r>
              <a:rPr lang="am-ET" sz="8000" dirty="0"/>
              <a:t> 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5555C-FB2F-CF79-0636-376850226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053" y="3707834"/>
            <a:ext cx="11793894" cy="2497199"/>
          </a:xfrm>
        </p:spPr>
        <p:txBody>
          <a:bodyPr>
            <a:normAutofit/>
          </a:bodyPr>
          <a:lstStyle/>
          <a:p>
            <a:r>
              <a:rPr lang="en-US" sz="4000" dirty="0" err="1"/>
              <a:t>ወስብሐት</a:t>
            </a:r>
            <a:r>
              <a:rPr lang="en-US" sz="4000" dirty="0"/>
              <a:t> </a:t>
            </a:r>
            <a:r>
              <a:rPr lang="en-US" sz="4000" dirty="0" err="1"/>
              <a:t>ለእግዚአብሔር</a:t>
            </a:r>
            <a:r>
              <a:rPr lang="en-US" sz="4000" dirty="0"/>
              <a:t>!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33930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135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Ebrima</vt:lpstr>
      <vt:lpstr>Nyala</vt:lpstr>
      <vt:lpstr>Office Theme</vt:lpstr>
      <vt:lpstr>PowerPoint Presentation</vt:lpstr>
      <vt:lpstr>መድሓኒዓለም</vt:lpstr>
      <vt:lpstr>ብዝገርም ግርማ</vt:lpstr>
      <vt:lpstr>ዓሪጉ ብምስጋና</vt:lpstr>
      <vt:lpstr>ዓሪጉ ብምስጋና</vt:lpstr>
      <vt:lpstr> ሰላም ንዓኪ</vt:lpstr>
      <vt:lpstr> አስተርአያ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ዓሪጉ ብምስጋና</dc:title>
  <dc:creator>Mulualem Hailom</dc:creator>
  <cp:lastModifiedBy>Mulualem Hailom</cp:lastModifiedBy>
  <cp:revision>5</cp:revision>
  <dcterms:created xsi:type="dcterms:W3CDTF">2022-06-05T08:34:26Z</dcterms:created>
  <dcterms:modified xsi:type="dcterms:W3CDTF">2023-05-28T13:47:37Z</dcterms:modified>
</cp:coreProperties>
</file>