
<file path=[Content_Types].xml><?xml version="1.0" encoding="utf-8"?>
<Types xmlns="http://schemas.openxmlformats.org/package/2006/content-types">
  <Default Extension="png" ContentType="image/png"/>
  <Default Extension="jpg&amp;ehk=UQy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phoenixajournal.wordpress.com/2012/02/23/thank-yo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rackell24lumberio.blogspot.com/2014/01/happy-29th.html" TargetMode="External"/><Relationship Id="rId4" Type="http://schemas.openxmlformats.org/officeDocument/2006/relationships/image" Target="../media/image4.jpg&amp;ehk=UQy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BBED-215D-4E5F-BF65-AAE83E56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TP-7: Team Project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64F4-A0DA-4E25-AAA7-D509932DC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Presentations </a:t>
            </a:r>
          </a:p>
          <a:p>
            <a:r>
              <a:rPr lang="en-US" b="1" dirty="0"/>
              <a:t>Stephen </a:t>
            </a:r>
            <a:r>
              <a:rPr lang="en-US" b="1" dirty="0" err="1" smtClean="0"/>
              <a:t>MayanjA</a:t>
            </a:r>
            <a:r>
              <a:rPr lang="en-US" b="1" dirty="0" smtClean="0"/>
              <a:t> </a:t>
            </a:r>
            <a:r>
              <a:rPr lang="en-US" b="1" dirty="0"/>
              <a:t>&amp; </a:t>
            </a:r>
            <a:r>
              <a:rPr lang="en-US" b="1" dirty="0" err="1"/>
              <a:t>rumman</a:t>
            </a:r>
            <a:r>
              <a:rPr lang="en-US" b="1" dirty="0"/>
              <a:t> imam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B66E-579D-4862-99C7-3A555EE0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Version of the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54B8-0BEA-4D81-BCE9-339B3CCD06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                            "Worker Checks Copies Out to Patron" </a:t>
            </a:r>
          </a:p>
          <a:p>
            <a:pPr marL="0" indent="0">
              <a:buNone/>
            </a:pPr>
            <a:r>
              <a:rPr lang="en-US" b="1" i="1" dirty="0"/>
              <a:t>                              "Worker Checks Copies In from Patron"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FB6B-685C-4055-92DF-8619B6A4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Domain Class Diagram (</a:t>
            </a:r>
            <a:r>
              <a:rPr lang="en-US" b="1" i="1" dirty="0" err="1"/>
              <a:t>DoCD</a:t>
            </a:r>
            <a:r>
              <a:rPr lang="en-US" b="1" i="1" dirty="0"/>
              <a:t>)</a:t>
            </a:r>
            <a:endParaRPr lang="en-US" b="1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4E6B6-0499-46E3-B040-63925FDF66A4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EE0A-2D98-4ECC-BC14-A70081F4D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of the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8764-991A-4D25-A3C0-A1F179174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of Core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199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8BD-BEBC-4964-98CB-3D5D343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3C91-1B7D-4474-BB22-4AE7FCEC5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             unit tests with </a:t>
            </a:r>
            <a:r>
              <a:rPr lang="en-US" b="1" i="1" dirty="0" err="1"/>
              <a:t>ECLEmma</a:t>
            </a:r>
            <a:r>
              <a:rPr lang="en-US" b="1" i="1" dirty="0"/>
              <a:t> test coverage and display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B80B-CA4F-49BE-8117-2F12D9A4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reverse-engineered Software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5CC7-382D-4504-AF0E-AF87281554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5E78-BF37-45AE-B020-EA2ADC67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 TP-6 improved code smell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DD6C-2671-4F2E-AEE9-FF2228D1D7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                                   "before" and "after"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7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594-1573-4465-BFF2-229CD851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8B8-1F9A-4B1D-BBE8-46302B3D8C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EE5-010C-40F1-B370-3C9E5DAB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9A4FB-21FA-4CC8-805C-DE63BCC569DF}"/>
              </a:ext>
            </a:extLst>
          </p:cNvPr>
          <p:cNvSpPr txBox="1"/>
          <p:nvPr/>
        </p:nvSpPr>
        <p:spPr>
          <a:xfrm>
            <a:off x="4572000" y="5485733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phoenixajournal.wordpress.com/2012/02/23/thank-you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4.0/"/>
              </a:rPr>
              <a:t>CC BY</a:t>
            </a:r>
            <a:endParaRPr lang="en-US" sz="9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BAD1A4-5106-440E-94D7-6E91468DF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584590" y="2366963"/>
            <a:ext cx="5022819" cy="34242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A10B4-264F-4882-8B0D-403D7DAEFBAC}"/>
              </a:ext>
            </a:extLst>
          </p:cNvPr>
          <p:cNvSpPr txBox="1"/>
          <p:nvPr/>
        </p:nvSpPr>
        <p:spPr>
          <a:xfrm>
            <a:off x="3584590" y="5791200"/>
            <a:ext cx="5022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rackell24lumberio.blogspot.com/2014/01/happy-29th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19362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</TotalTime>
  <Words>106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TP-7: Team Project 7</vt:lpstr>
      <vt:lpstr>Final Version of the use cases</vt:lpstr>
      <vt:lpstr>Domain Class Diagram (DoCD)</vt:lpstr>
      <vt:lpstr>Demo of the Application</vt:lpstr>
      <vt:lpstr>Unit Tests</vt:lpstr>
      <vt:lpstr>reverse-engineered Software Class Diagram</vt:lpstr>
      <vt:lpstr> TP-6 improved code smell </vt:lpstr>
      <vt:lpstr>Additional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TP-7: Team Project 7</dc:title>
  <dc:creator>RUMMAN IMAM (CRGL-THIRDPARTY.COM)</dc:creator>
  <cp:lastModifiedBy>maya5348</cp:lastModifiedBy>
  <cp:revision>9</cp:revision>
  <dcterms:created xsi:type="dcterms:W3CDTF">2017-12-14T18:03:19Z</dcterms:created>
  <dcterms:modified xsi:type="dcterms:W3CDTF">2017-12-15T15:30:43Z</dcterms:modified>
</cp:coreProperties>
</file>