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0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22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55B9-9B3A-437D-870C-5C707BB3CF27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1A2-BA5D-4BD8-B7BC-398C61B4A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2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55B9-9B3A-437D-870C-5C707BB3CF27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1A2-BA5D-4BD8-B7BC-398C61B4A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5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55B9-9B3A-437D-870C-5C707BB3CF27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1A2-BA5D-4BD8-B7BC-398C61B4A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1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55B9-9B3A-437D-870C-5C707BB3CF27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1A2-BA5D-4BD8-B7BC-398C61B4A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6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55B9-9B3A-437D-870C-5C707BB3CF27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1A2-BA5D-4BD8-B7BC-398C61B4A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7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55B9-9B3A-437D-870C-5C707BB3CF27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1A2-BA5D-4BD8-B7BC-398C61B4A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55B9-9B3A-437D-870C-5C707BB3CF27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1A2-BA5D-4BD8-B7BC-398C61B4A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9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55B9-9B3A-437D-870C-5C707BB3CF27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1A2-BA5D-4BD8-B7BC-398C61B4A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6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55B9-9B3A-437D-870C-5C707BB3CF27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1A2-BA5D-4BD8-B7BC-398C61B4A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4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55B9-9B3A-437D-870C-5C707BB3CF27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1A2-BA5D-4BD8-B7BC-398C61B4A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8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55B9-9B3A-437D-870C-5C707BB3CF27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1A2-BA5D-4BD8-B7BC-398C61B4A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5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55B9-9B3A-437D-870C-5C707BB3CF27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B1A2-BA5D-4BD8-B7BC-398C61B4A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4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1"/>
            <a:ext cx="80772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>
                <a:solidFill>
                  <a:schemeClr val="tx1"/>
                </a:solidFill>
              </a:rPr>
              <a:t>DEBRE MARKOS UNIVERSTIY BURIE CAMPUS</a:t>
            </a:r>
          </a:p>
          <a:p>
            <a:r>
              <a:rPr lang="en-US" sz="2900" b="1" dirty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sz="2900" b="1" dirty="0">
                <a:solidFill>
                  <a:schemeClr val="tx1"/>
                </a:solidFill>
              </a:rPr>
              <a:t>PROJECT TITLE: ONLINE VEHICLE MANAGEMENT SYSTEM FOR BURIE Bus Station </a:t>
            </a:r>
          </a:p>
          <a:p>
            <a:r>
              <a:rPr lang="en-US" sz="2900" b="1" dirty="0">
                <a:solidFill>
                  <a:schemeClr val="tx1"/>
                </a:solidFill>
              </a:rPr>
              <a:t>Prepared by:</a:t>
            </a:r>
          </a:p>
          <a:p>
            <a:r>
              <a:rPr lang="en-US" sz="2900" b="1" u="sng" dirty="0">
                <a:solidFill>
                  <a:schemeClr val="tx1"/>
                </a:solidFill>
              </a:rPr>
              <a:t>NAME  </a:t>
            </a:r>
            <a:r>
              <a:rPr lang="en-US" sz="2900" b="1" dirty="0">
                <a:solidFill>
                  <a:schemeClr val="tx1"/>
                </a:solidFill>
              </a:rPr>
              <a:t>				</a:t>
            </a:r>
            <a:r>
              <a:rPr lang="en-US" sz="2900" b="1" u="sng" dirty="0">
                <a:solidFill>
                  <a:schemeClr val="tx1"/>
                </a:solidFill>
              </a:rPr>
              <a:t>ID NO</a:t>
            </a:r>
            <a:endParaRPr lang="en-US" sz="2900" b="1" dirty="0">
              <a:solidFill>
                <a:schemeClr val="tx1"/>
              </a:solidFill>
            </a:endParaRPr>
          </a:p>
          <a:p>
            <a:pPr lvl="0"/>
            <a:r>
              <a:rPr lang="en-US" sz="2900" b="1" dirty="0">
                <a:solidFill>
                  <a:schemeClr val="tx1"/>
                </a:solidFill>
              </a:rPr>
              <a:t>ENKUHANE BELAYNEH</a:t>
            </a:r>
            <a:r>
              <a:rPr lang="en-US" sz="2900" dirty="0">
                <a:solidFill>
                  <a:schemeClr val="tx1"/>
                </a:solidFill>
              </a:rPr>
              <a:t>……………..</a:t>
            </a:r>
            <a:r>
              <a:rPr lang="en-US" sz="2900" b="1" dirty="0">
                <a:solidFill>
                  <a:schemeClr val="tx1"/>
                </a:solidFill>
              </a:rPr>
              <a:t> ………..048</a:t>
            </a:r>
            <a:endParaRPr lang="en-US" sz="2900" b="1" dirty="0" smtClean="0">
              <a:solidFill>
                <a:schemeClr val="tx1"/>
              </a:solidFill>
              <a:effectLst/>
            </a:endParaRPr>
          </a:p>
          <a:p>
            <a:pPr lvl="0"/>
            <a:r>
              <a:rPr lang="en-US" sz="2900" b="1" dirty="0">
                <a:solidFill>
                  <a:schemeClr val="tx1"/>
                </a:solidFill>
              </a:rPr>
              <a:t> GETANEH ADDISIE   ……………. ..…………   050                </a:t>
            </a:r>
            <a:endParaRPr lang="en-US" sz="2900" b="1" dirty="0" smtClean="0">
              <a:solidFill>
                <a:schemeClr val="tx1"/>
              </a:solidFill>
              <a:effectLst/>
            </a:endParaRPr>
          </a:p>
          <a:p>
            <a:pPr lvl="0"/>
            <a:r>
              <a:rPr lang="en-US" sz="2900" b="1" dirty="0">
                <a:solidFill>
                  <a:schemeClr val="tx1"/>
                </a:solidFill>
              </a:rPr>
              <a:t>GETANEH SHBABAW……………………. ….    051</a:t>
            </a:r>
            <a:endParaRPr lang="en-US" sz="2900" b="1" dirty="0" smtClean="0">
              <a:solidFill>
                <a:schemeClr val="tx1"/>
              </a:solidFill>
              <a:effectLst/>
            </a:endParaRPr>
          </a:p>
          <a:p>
            <a:pPr lvl="0"/>
            <a:r>
              <a:rPr lang="en-US" sz="2900" b="1" dirty="0">
                <a:solidFill>
                  <a:schemeClr val="tx1"/>
                </a:solidFill>
              </a:rPr>
              <a:t>GETASEW ADUGNAW    …………………….     052  </a:t>
            </a:r>
            <a:endParaRPr lang="en-US" sz="2900" b="1" dirty="0" smtClean="0">
              <a:solidFill>
                <a:schemeClr val="tx1"/>
              </a:solidFill>
              <a:effectLst/>
            </a:endParaRPr>
          </a:p>
          <a:p>
            <a:r>
              <a:rPr lang="en-US" sz="2900" b="1" dirty="0">
                <a:solidFill>
                  <a:schemeClr val="tx1"/>
                </a:solidFill>
              </a:rPr>
              <a:t> </a:t>
            </a:r>
          </a:p>
          <a:p>
            <a:r>
              <a:rPr lang="en-US" sz="2900" b="1" dirty="0">
                <a:solidFill>
                  <a:schemeClr val="tx1"/>
                </a:solidFill>
              </a:rPr>
              <a:t>                                                          Advisor name: </a:t>
            </a:r>
            <a:r>
              <a:rPr lang="en-US" sz="2900" b="1" dirty="0" err="1" smtClean="0">
                <a:solidFill>
                  <a:schemeClr val="tx1"/>
                </a:solidFill>
              </a:rPr>
              <a:t>msc</a:t>
            </a:r>
            <a:r>
              <a:rPr lang="en-US" sz="2900" b="1" dirty="0" smtClean="0">
                <a:solidFill>
                  <a:schemeClr val="tx1"/>
                </a:solidFill>
              </a:rPr>
              <a:t> </a:t>
            </a:r>
            <a:r>
              <a:rPr lang="en-US" sz="2900" b="1" dirty="0" err="1" smtClean="0">
                <a:solidFill>
                  <a:schemeClr val="tx1"/>
                </a:solidFill>
              </a:rPr>
              <a:t>Andargie</a:t>
            </a:r>
            <a:r>
              <a:rPr lang="en-US" sz="2900" b="1" dirty="0" smtClean="0">
                <a:solidFill>
                  <a:schemeClr val="tx1"/>
                </a:solidFill>
              </a:rPr>
              <a:t> </a:t>
            </a:r>
            <a:r>
              <a:rPr lang="en-US" sz="2900" b="1" dirty="0">
                <a:solidFill>
                  <a:schemeClr val="tx1"/>
                </a:solidFill>
              </a:rPr>
              <a:t>M.</a:t>
            </a:r>
          </a:p>
          <a:p>
            <a:r>
              <a:rPr lang="en-US" sz="2900" b="1" dirty="0">
                <a:solidFill>
                  <a:schemeClr val="tx1"/>
                </a:solidFill>
              </a:rPr>
              <a:t>                                                                   February, 2011E.c                              </a:t>
            </a:r>
          </a:p>
          <a:p>
            <a:r>
              <a:rPr lang="en-US" sz="2900" b="1" dirty="0">
                <a:solidFill>
                  <a:schemeClr val="tx1"/>
                </a:solidFill>
              </a:rPr>
              <a:t> </a:t>
            </a:r>
          </a:p>
          <a:p>
            <a:r>
              <a:rPr lang="en-US" sz="2900" b="1" dirty="0">
                <a:solidFill>
                  <a:schemeClr val="tx1"/>
                </a:solidFill>
              </a:rPr>
              <a:t>                                                                     BURIE, Ethiopia</a:t>
            </a:r>
          </a:p>
          <a:p>
            <a:endParaRPr lang="en-US" sz="3600" dirty="0"/>
          </a:p>
        </p:txBody>
      </p:sp>
      <p:pic>
        <p:nvPicPr>
          <p:cNvPr id="4" name="Picture 3" descr="C:\Users\Admin\Desktop\downloa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"/>
            <a:ext cx="1661795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07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/>
              <a:t>Non- functional requirements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b="1" dirty="0" smtClean="0"/>
              <a:t>Security</a:t>
            </a:r>
            <a:r>
              <a:rPr lang="en-US" sz="2400" b="1" dirty="0"/>
              <a:t> </a:t>
            </a:r>
            <a:r>
              <a:rPr lang="en-US" sz="2400" dirty="0" smtClean="0"/>
              <a:t>:</a:t>
            </a:r>
          </a:p>
          <a:p>
            <a:pPr lvl="0" algn="r">
              <a:buFont typeface="Wingdings" pitchFamily="2" charset="2"/>
              <a:buChar char="ü"/>
            </a:pPr>
            <a:r>
              <a:rPr lang="en-US" sz="2400" b="1" dirty="0"/>
              <a:t> </a:t>
            </a:r>
            <a:r>
              <a:rPr lang="en-US" sz="2400" b="1" dirty="0" smtClean="0"/>
              <a:t> Authentication </a:t>
            </a:r>
            <a:r>
              <a:rPr lang="en-US" sz="2400" b="1" dirty="0"/>
              <a:t>and authorization</a:t>
            </a:r>
            <a:r>
              <a:rPr lang="en-US" sz="2400" dirty="0"/>
              <a:t>: deals with identifying a user and what a user is allowed to do respectively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b="1" dirty="0" smtClean="0"/>
              <a:t>Performanc</a:t>
            </a:r>
            <a:r>
              <a:rPr lang="en-US" sz="2400" dirty="0" smtClean="0"/>
              <a:t>e: The </a:t>
            </a:r>
            <a:r>
              <a:rPr lang="en-US" sz="2400" dirty="0"/>
              <a:t>response time for loading and processing a given task is very fast and triggered by a single click.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 marL="342900" lvl="2" indent="-342900">
              <a:buFont typeface="Wingdings" pitchFamily="2" charset="2"/>
              <a:buChar char="Ø"/>
            </a:pPr>
            <a:r>
              <a:rPr lang="en-US" sz="2400" b="1" dirty="0" smtClean="0"/>
              <a:t>Reliabilit</a:t>
            </a:r>
            <a:r>
              <a:rPr lang="en-US" sz="2400" dirty="0" smtClean="0"/>
              <a:t>y: Increase</a:t>
            </a:r>
            <a:r>
              <a:rPr lang="en-US" dirty="0" smtClean="0"/>
              <a:t> </a:t>
            </a:r>
            <a:r>
              <a:rPr lang="en-US" dirty="0"/>
              <a:t>reliability of the system by removing commonly made errors </a:t>
            </a:r>
            <a:r>
              <a:rPr lang="en-US" dirty="0" smtClean="0"/>
              <a:t>and feeding </a:t>
            </a:r>
            <a:r>
              <a:rPr lang="en-US" dirty="0"/>
              <a:t>correct inputs for processes.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smtClean="0"/>
              <a:t>Accessibility</a:t>
            </a:r>
            <a:r>
              <a:rPr lang="en-US" sz="2400" dirty="0"/>
              <a:t>: Extent to which a consumer or user can obtain a good or service at the time it is needed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742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List of Actors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/>
              <a:t>M</a:t>
            </a:r>
            <a:r>
              <a:rPr lang="en-US" sz="2400" dirty="0" smtClean="0"/>
              <a:t>anager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Driver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Officer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Staff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M</a:t>
            </a:r>
            <a:r>
              <a:rPr lang="en-US" sz="2400" dirty="0" smtClean="0"/>
              <a:t>echanics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5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534400" cy="67818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b="1" dirty="0"/>
              <a:t>Use case identification</a:t>
            </a:r>
            <a:endParaRPr lang="en-US" sz="2000" dirty="0"/>
          </a:p>
          <a:p>
            <a:r>
              <a:rPr lang="en-US" dirty="0"/>
              <a:t>The most important and basic use cases of this system are the following:-</a:t>
            </a:r>
            <a:endParaRPr lang="en-US" sz="2000" dirty="0"/>
          </a:p>
          <a:p>
            <a:pPr lvl="1"/>
            <a:r>
              <a:rPr lang="en-US" sz="3200" dirty="0"/>
              <a:t>Login </a:t>
            </a:r>
          </a:p>
          <a:p>
            <a:pPr lvl="1"/>
            <a:r>
              <a:rPr lang="en-US" sz="3200" dirty="0"/>
              <a:t>Create account</a:t>
            </a:r>
          </a:p>
          <a:p>
            <a:pPr lvl="1"/>
            <a:r>
              <a:rPr lang="en-US" sz="3200" dirty="0"/>
              <a:t>Deactivate account</a:t>
            </a:r>
          </a:p>
          <a:p>
            <a:pPr lvl="1"/>
            <a:r>
              <a:rPr lang="en-US" sz="3200" dirty="0"/>
              <a:t>Update account</a:t>
            </a:r>
          </a:p>
          <a:p>
            <a:pPr lvl="1"/>
            <a:r>
              <a:rPr lang="en-US" sz="3200" dirty="0"/>
              <a:t>Check fuel balance</a:t>
            </a:r>
          </a:p>
          <a:p>
            <a:pPr lvl="1"/>
            <a:r>
              <a:rPr lang="en-US" sz="3200" dirty="0"/>
              <a:t>Register vehicle</a:t>
            </a:r>
          </a:p>
          <a:p>
            <a:pPr lvl="1"/>
            <a:r>
              <a:rPr lang="en-US" sz="3200" dirty="0"/>
              <a:t>View vehicle Information</a:t>
            </a:r>
          </a:p>
          <a:p>
            <a:pPr lvl="1"/>
            <a:r>
              <a:rPr lang="en-US" sz="3200" dirty="0"/>
              <a:t>Generate report</a:t>
            </a:r>
          </a:p>
          <a:p>
            <a:pPr lvl="1"/>
            <a:r>
              <a:rPr lang="en-US" sz="3200" dirty="0"/>
              <a:t>View request maintenance</a:t>
            </a:r>
          </a:p>
          <a:p>
            <a:pPr lvl="1"/>
            <a:r>
              <a:rPr lang="en-US" sz="3200" dirty="0"/>
              <a:t>Request service</a:t>
            </a:r>
          </a:p>
          <a:p>
            <a:pPr lvl="1"/>
            <a:r>
              <a:rPr lang="en-US" sz="3200" dirty="0"/>
              <a:t>View Response</a:t>
            </a:r>
          </a:p>
          <a:p>
            <a:pPr lvl="1"/>
            <a:r>
              <a:rPr lang="en-US" sz="3200" dirty="0"/>
              <a:t>approve request</a:t>
            </a:r>
          </a:p>
          <a:p>
            <a:pPr lvl="1"/>
            <a:r>
              <a:rPr lang="en-US" sz="3200" dirty="0"/>
              <a:t>Assign vehicle</a:t>
            </a:r>
          </a:p>
          <a:p>
            <a:pPr lvl="1"/>
            <a:r>
              <a:rPr lang="en-US" sz="3200" dirty="0"/>
              <a:t>Get exit permission</a:t>
            </a:r>
          </a:p>
          <a:p>
            <a:pPr lvl="1"/>
            <a:r>
              <a:rPr lang="en-US" sz="3200" dirty="0"/>
              <a:t>Request maintenance</a:t>
            </a:r>
          </a:p>
          <a:p>
            <a:pPr lvl="1"/>
            <a:r>
              <a:rPr lang="en-US" sz="3200" dirty="0"/>
              <a:t>Send report</a:t>
            </a:r>
          </a:p>
          <a:p>
            <a:pPr lvl="1"/>
            <a:r>
              <a:rPr lang="en-US" sz="3200" dirty="0"/>
              <a:t>View notification</a:t>
            </a:r>
          </a:p>
          <a:p>
            <a:pPr lvl="1"/>
            <a:r>
              <a:rPr lang="en-US" sz="3200" dirty="0"/>
              <a:t>Submit comment </a:t>
            </a:r>
          </a:p>
          <a:p>
            <a:pPr lvl="1"/>
            <a:r>
              <a:rPr lang="en-US" sz="3200" dirty="0"/>
              <a:t>View comment</a:t>
            </a:r>
          </a:p>
          <a:p>
            <a:pPr lvl="1"/>
            <a:r>
              <a:rPr lang="en-US" sz="3200" dirty="0"/>
              <a:t>Logout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0"/>
            <a:ext cx="85344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Use case diagram</a:t>
            </a:r>
            <a:endParaRPr lang="en-US" dirty="0"/>
          </a:p>
        </p:txBody>
      </p:sp>
      <p:pic>
        <p:nvPicPr>
          <p:cNvPr id="1026" name="Picture 2" descr="C:\Users\Admin\Documents\u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79248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15200" y="6096000"/>
            <a:ext cx="914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4582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           Class diagram </a:t>
            </a:r>
            <a:endParaRPr lang="en-US" b="1" dirty="0"/>
          </a:p>
        </p:txBody>
      </p:sp>
      <p:pic>
        <p:nvPicPr>
          <p:cNvPr id="2050" name="Picture 2" descr="C:\Users\Admin\Documents\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7799"/>
            <a:ext cx="8458200" cy="6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9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Sequence diagram for login page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7543800" cy="550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27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077200" cy="640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               deployment</a:t>
            </a:r>
            <a:endParaRPr lang="en-US" b="1" dirty="0"/>
          </a:p>
        </p:txBody>
      </p:sp>
      <p:pic>
        <p:nvPicPr>
          <p:cNvPr id="3074" name="Picture 2" descr="C:\Users\Admin\Documents\d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03" y="990601"/>
            <a:ext cx="7467600" cy="574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734736">
            <a:off x="150329" y="1639024"/>
            <a:ext cx="8229600" cy="20615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sz="6000" dirty="0" smtClean="0">
                <a:solidFill>
                  <a:schemeClr val="tx2"/>
                </a:solidFill>
              </a:rPr>
              <a:t>Thank you!!!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 Introduction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Statement of the problem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Objective of the project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  General objective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   </a:t>
            </a:r>
            <a:r>
              <a:rPr lang="en-US" b="1" dirty="0" err="1" smtClean="0"/>
              <a:t>Specicific</a:t>
            </a:r>
            <a:r>
              <a:rPr lang="en-US" b="1" dirty="0" smtClean="0"/>
              <a:t> objective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Scope of the project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Significant of the project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Methodology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System requirement specification  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     Functional requirement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      non functional requirement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Actors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Use case identification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Use case diagram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Class diagram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Sequence diagram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Deployment diagram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/>
              <a:t/>
            </a:r>
            <a:br>
              <a:rPr lang="en-US" sz="2700" b="1" dirty="0"/>
            </a:br>
            <a:r>
              <a:rPr lang="en-US" sz="2700" b="1" dirty="0" smtClean="0"/>
              <a:t>CHAPTER </a:t>
            </a:r>
            <a:r>
              <a:rPr lang="en-US" sz="2700" b="1" dirty="0"/>
              <a:t>ONE</a:t>
            </a:r>
            <a:br>
              <a:rPr lang="en-US" sz="2700" b="1" dirty="0"/>
            </a:br>
            <a:r>
              <a:rPr lang="en-US" sz="2700" b="1" dirty="0"/>
              <a:t>1.1. Introduction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67818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dirty="0"/>
              <a:t>Online vehicle management system is a system which concerned with how vehicles could be managed and controlled 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 aims to change </a:t>
            </a:r>
            <a:r>
              <a:rPr lang="en-US" sz="2400" dirty="0"/>
              <a:t>the manual system to automated system vehicle management system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Automated systems make it possible to have a better accuracy, to increase the quality of the work, to reduce the time it takes, to minimize cost, to keep the security and organization of data in most advantageous condition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46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1.2. </a:t>
            </a:r>
            <a:r>
              <a:rPr lang="en-US" sz="2400" b="1" dirty="0"/>
              <a:t>Statement of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62800" cy="4525963"/>
          </a:xfrm>
        </p:spPr>
        <p:txBody>
          <a:bodyPr>
            <a:normAutofit fontScale="77500" lnSpcReduction="20000"/>
          </a:bodyPr>
          <a:lstStyle/>
          <a:p>
            <a:pPr lvl="0">
              <a:buFont typeface="Wingdings" pitchFamily="2" charset="2"/>
              <a:buChar char="ü"/>
            </a:pPr>
            <a:r>
              <a:rPr lang="en-US" dirty="0"/>
              <a:t>Not sequenced flow of information during retrieve.</a:t>
            </a:r>
            <a:endParaRPr lang="en-US" dirty="0" smtClean="0">
              <a:effectLst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effectLst/>
              </a:rPr>
              <a:t>It’s a time-consuming process to assign vehicles and to </a:t>
            </a:r>
            <a:r>
              <a:rPr lang="en-US" dirty="0" smtClean="0"/>
              <a:t>generate </a:t>
            </a:r>
            <a:r>
              <a:rPr lang="en-US" dirty="0"/>
              <a:t>required reports.</a:t>
            </a:r>
            <a:endParaRPr lang="en-US" dirty="0" smtClean="0">
              <a:effectLst/>
            </a:endParaRPr>
          </a:p>
          <a:p>
            <a:pPr>
              <a:buFont typeface="Wingdings" pitchFamily="2" charset="2"/>
              <a:buChar char="ü"/>
            </a:pPr>
            <a:r>
              <a:rPr lang="en-US" dirty="0"/>
              <a:t> </a:t>
            </a:r>
            <a:endParaRPr lang="en-US" dirty="0" smtClean="0">
              <a:effectLst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/>
              <a:t>Difficulty to get the required detailed information about specific vehicle.</a:t>
            </a:r>
            <a:endParaRPr lang="en-US" dirty="0" smtClean="0">
              <a:effectLst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/>
              <a:t>Employees couldn’t get high satisfaction   .</a:t>
            </a:r>
            <a:endParaRPr lang="en-US" dirty="0" smtClean="0">
              <a:effectLst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/>
              <a:t>Lack of security.</a:t>
            </a:r>
            <a:endParaRPr lang="en-US" dirty="0" smtClean="0">
              <a:effectLst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/>
              <a:t>There is no effective coordination between various employers.</a:t>
            </a:r>
            <a:endParaRPr lang="en-US" dirty="0" smtClean="0">
              <a:effectLst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/>
              <a:t>The organization does not give service for user in  24 hours.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248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 1.4 .OBJECTIVE OF THE PROJECT</a:t>
            </a:r>
          </a:p>
          <a:p>
            <a:pPr marL="0" indent="0">
              <a:buNone/>
            </a:pPr>
            <a:r>
              <a:rPr lang="en-US" b="1" dirty="0"/>
              <a:t>             1.4.1 General </a:t>
            </a:r>
            <a:r>
              <a:rPr lang="en-US" b="1" dirty="0" smtClean="0"/>
              <a:t>objective</a:t>
            </a:r>
          </a:p>
          <a:p>
            <a:pPr marL="0" indent="0">
              <a:buNone/>
            </a:pPr>
            <a:r>
              <a:rPr lang="en-US" dirty="0" smtClean="0"/>
              <a:t> The </a:t>
            </a:r>
            <a:r>
              <a:rPr lang="en-US" dirty="0"/>
              <a:t>main objective of this project is to develop a web </a:t>
            </a:r>
            <a:r>
              <a:rPr lang="en-US" dirty="0" smtClean="0"/>
              <a:t>  based </a:t>
            </a:r>
            <a:r>
              <a:rPr lang="en-US" dirty="0"/>
              <a:t>Vehicle Management System for BURIE Town bus station.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1.4.2 Specific </a:t>
            </a:r>
            <a:r>
              <a:rPr lang="en-US" b="1" dirty="0" smtClean="0"/>
              <a:t>objective</a:t>
            </a:r>
            <a:endParaRPr lang="en-US" b="1" dirty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study the existing systems.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To identify existing System work flow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To analyze the existing systems problem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Analyze gathered information using VMS document.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Design the proposed system.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Design interactive user interface for vehicle management system.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Implementing the proposed system.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Validation and Testing the System.</a:t>
            </a:r>
          </a:p>
        </p:txBody>
      </p:sp>
    </p:spTree>
    <p:extLst>
      <p:ext uri="{BB962C8B-B14F-4D97-AF65-F5344CB8AC3E}">
        <p14:creationId xmlns:p14="http://schemas.microsoft.com/office/powerpoint/2010/main" val="25570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7848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100" b="1" dirty="0" smtClean="0"/>
              <a:t>  </a:t>
            </a:r>
            <a:r>
              <a:rPr lang="en-US" sz="2400" b="1" dirty="0" smtClean="0"/>
              <a:t>              Scope </a:t>
            </a:r>
            <a:r>
              <a:rPr lang="en-US" sz="2400" b="1" dirty="0"/>
              <a:t>of the </a:t>
            </a:r>
            <a:r>
              <a:rPr lang="en-US" sz="2400" b="1" dirty="0" smtClean="0"/>
              <a:t>project</a:t>
            </a:r>
          </a:p>
          <a:p>
            <a:pPr marL="0" indent="0">
              <a:buNone/>
            </a:pPr>
            <a:endParaRPr lang="en-US" sz="5100" b="1" dirty="0" smtClean="0"/>
          </a:p>
          <a:p>
            <a:r>
              <a:rPr lang="en-US" sz="1900" dirty="0"/>
              <a:t> </a:t>
            </a:r>
          </a:p>
          <a:p>
            <a:pPr lvl="0">
              <a:buFont typeface="Wingdings" pitchFamily="2" charset="2"/>
              <a:buChar char="v"/>
            </a:pPr>
            <a:r>
              <a:rPr lang="en-US" sz="1900" b="1" dirty="0"/>
              <a:t>Login page</a:t>
            </a:r>
            <a:r>
              <a:rPr lang="en-US" sz="1900" dirty="0" smtClean="0"/>
              <a:t>:</a:t>
            </a:r>
          </a:p>
          <a:p>
            <a:pPr lvl="0">
              <a:buFont typeface="Wingdings" pitchFamily="2" charset="2"/>
              <a:buChar char="v"/>
            </a:pPr>
            <a:r>
              <a:rPr lang="en-US" sz="1900" b="1" dirty="0" smtClean="0"/>
              <a:t>Vehicle </a:t>
            </a:r>
            <a:r>
              <a:rPr lang="en-US" sz="1900" b="1" dirty="0"/>
              <a:t>registration</a:t>
            </a:r>
            <a:r>
              <a:rPr lang="en-US" sz="1900" b="1" dirty="0" smtClean="0"/>
              <a:t>:</a:t>
            </a:r>
            <a:endParaRPr lang="en-US" sz="1900" dirty="0"/>
          </a:p>
          <a:p>
            <a:pPr lvl="0">
              <a:buFont typeface="Wingdings" pitchFamily="2" charset="2"/>
              <a:buChar char="v"/>
            </a:pPr>
            <a:r>
              <a:rPr lang="en-US" sz="1900" b="1" dirty="0"/>
              <a:t>Manage user account:</a:t>
            </a:r>
            <a:r>
              <a:rPr lang="en-US" sz="1900" dirty="0"/>
              <a:t> </a:t>
            </a:r>
            <a:endParaRPr lang="en-US" sz="1900" dirty="0" smtClean="0"/>
          </a:p>
          <a:p>
            <a:pPr lvl="0">
              <a:buFont typeface="Wingdings" pitchFamily="2" charset="2"/>
              <a:buChar char="v"/>
            </a:pPr>
            <a:r>
              <a:rPr lang="en-US" sz="1900" b="1" dirty="0" smtClean="0"/>
              <a:t>View </a:t>
            </a:r>
            <a:r>
              <a:rPr lang="en-US" sz="1900" b="1" dirty="0"/>
              <a:t>vehicles information:</a:t>
            </a:r>
            <a:r>
              <a:rPr lang="en-GB" sz="1900" dirty="0"/>
              <a:t> </a:t>
            </a:r>
            <a:endParaRPr lang="en-GB" sz="1900" dirty="0" smtClean="0"/>
          </a:p>
          <a:p>
            <a:pPr lvl="0">
              <a:buFont typeface="Wingdings" pitchFamily="2" charset="2"/>
              <a:buChar char="v"/>
            </a:pPr>
            <a:r>
              <a:rPr lang="en-US" sz="1900" b="1" dirty="0" smtClean="0"/>
              <a:t>Vehicle </a:t>
            </a:r>
            <a:r>
              <a:rPr lang="en-US" sz="1900" b="1" dirty="0"/>
              <a:t>assignation</a:t>
            </a:r>
            <a:r>
              <a:rPr lang="en-US" sz="1900" dirty="0" smtClean="0"/>
              <a:t>:</a:t>
            </a:r>
            <a:r>
              <a:rPr lang="en-US" sz="1900" dirty="0"/>
              <a:t> </a:t>
            </a:r>
            <a:endParaRPr lang="en-US" sz="1900" dirty="0" smtClean="0">
              <a:effectLst/>
            </a:endParaRPr>
          </a:p>
          <a:p>
            <a:pPr lvl="0">
              <a:buFont typeface="Wingdings" pitchFamily="2" charset="2"/>
              <a:buChar char="v"/>
            </a:pPr>
            <a:r>
              <a:rPr lang="en-US" sz="1900" b="1" dirty="0"/>
              <a:t>Generate and send reports:</a:t>
            </a:r>
            <a:r>
              <a:rPr lang="en-US" sz="1900" dirty="0"/>
              <a:t> </a:t>
            </a:r>
            <a:r>
              <a:rPr lang="en-US" sz="1900" b="1" dirty="0"/>
              <a:t> </a:t>
            </a:r>
            <a:endParaRPr lang="en-US" sz="1900" dirty="0" smtClean="0">
              <a:effectLst/>
            </a:endParaRPr>
          </a:p>
          <a:p>
            <a:pPr lvl="0">
              <a:buFont typeface="Wingdings" pitchFamily="2" charset="2"/>
              <a:buChar char="v"/>
            </a:pPr>
            <a:r>
              <a:rPr lang="en-US" sz="1900" b="1" dirty="0"/>
              <a:t>View notification and comment</a:t>
            </a:r>
            <a:r>
              <a:rPr lang="en-US" sz="1900" dirty="0" smtClean="0"/>
              <a:t>:</a:t>
            </a:r>
            <a:r>
              <a:rPr lang="en-GB" sz="1900" dirty="0" smtClean="0"/>
              <a:t>.</a:t>
            </a:r>
          </a:p>
          <a:p>
            <a:pPr lvl="0">
              <a:buFont typeface="Wingdings" pitchFamily="2" charset="2"/>
              <a:buChar char="v"/>
            </a:pPr>
            <a:r>
              <a:rPr lang="en-US" sz="1900" b="1" dirty="0"/>
              <a:t>Vehicle maintenances</a:t>
            </a:r>
            <a:r>
              <a:rPr lang="en-US" sz="1900" b="1" dirty="0" smtClean="0"/>
              <a:t>: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499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52400" y="152400"/>
            <a:ext cx="8229600" cy="6172200"/>
          </a:xfrm>
        </p:spPr>
        <p:txBody>
          <a:bodyPr>
            <a:normAutofit/>
          </a:bodyPr>
          <a:lstStyle/>
          <a:p>
            <a:r>
              <a:rPr lang="en-US" b="1" dirty="0"/>
              <a:t>1.6 .Significance of the project</a:t>
            </a:r>
          </a:p>
          <a:p>
            <a:pPr marL="0" indent="0">
              <a:buNone/>
            </a:pPr>
            <a:r>
              <a:rPr lang="en-US" sz="2400" dirty="0" smtClean="0"/>
              <a:t>    After </a:t>
            </a:r>
            <a:r>
              <a:rPr lang="en-US" sz="2400" dirty="0"/>
              <a:t>development of the new system: it gives the following </a:t>
            </a:r>
            <a:r>
              <a:rPr lang="en-US" sz="2400" dirty="0" smtClean="0"/>
              <a:t>advantages:</a:t>
            </a:r>
            <a:endParaRPr lang="en-US" sz="2400" dirty="0"/>
          </a:p>
          <a:p>
            <a:pPr lvl="0">
              <a:buFont typeface="Wingdings" pitchFamily="2" charset="2"/>
              <a:buChar char="ü"/>
            </a:pPr>
            <a:r>
              <a:rPr lang="en-US" sz="2400" dirty="0"/>
              <a:t>Easy to process requests.</a:t>
            </a:r>
            <a:endParaRPr lang="en-US" sz="2400" dirty="0" smtClean="0">
              <a:effectLst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/>
              <a:t>Easy to manage historical data in secure manner.</a:t>
            </a:r>
            <a:endParaRPr lang="en-US" sz="2400" dirty="0" smtClean="0">
              <a:effectLst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/>
              <a:t>Minimizes </a:t>
            </a:r>
            <a:r>
              <a:rPr lang="en-US" sz="2400" dirty="0"/>
              <a:t>cost of operations and the work load.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/>
              <a:t>To </a:t>
            </a:r>
            <a:r>
              <a:rPr lang="en-US" sz="2400" dirty="0"/>
              <a:t>make easy vehicle assignation.</a:t>
            </a:r>
            <a:endParaRPr lang="en-US" sz="2400" dirty="0" smtClean="0">
              <a:effectLst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/>
              <a:t>Employees </a:t>
            </a:r>
            <a:r>
              <a:rPr lang="en-US" sz="2400" dirty="0"/>
              <a:t>get high satisfaction   .</a:t>
            </a:r>
            <a:endParaRPr lang="en-US" sz="2400" dirty="0" smtClean="0">
              <a:effectLst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400" dirty="0"/>
              <a:t>High coordination between various employers.</a:t>
            </a:r>
            <a:endParaRPr lang="en-US" sz="2400" dirty="0" smtClean="0">
              <a:effectLst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400" dirty="0"/>
              <a:t>To have good authentication and security</a:t>
            </a:r>
            <a:endParaRPr lang="en-US" sz="2400" dirty="0" smtClean="0">
              <a:effectLst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400" dirty="0"/>
              <a:t>To make easy and fast report generate.</a:t>
            </a:r>
            <a:endParaRPr lang="en-US" sz="2400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066800" y="0"/>
            <a:ext cx="7467600" cy="6248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                       Methodology</a:t>
            </a:r>
          </a:p>
          <a:p>
            <a:pPr marL="0" indent="0">
              <a:buNone/>
            </a:pPr>
            <a:r>
              <a:rPr lang="en-US" sz="2400" b="1" dirty="0" smtClean="0"/>
              <a:t>                 System </a:t>
            </a:r>
            <a:r>
              <a:rPr lang="en-US" sz="2400" b="1" dirty="0"/>
              <a:t>requirement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Hardware Requirement</a:t>
            </a:r>
          </a:p>
          <a:p>
            <a:pPr lvl="0" algn="just">
              <a:buFont typeface="Wingdings" pitchFamily="2" charset="2"/>
              <a:buChar char="ü"/>
            </a:pPr>
            <a:r>
              <a:rPr lang="en-GB" sz="2400" dirty="0" smtClean="0"/>
              <a:t>Computer</a:t>
            </a:r>
            <a:endParaRPr lang="en-US" sz="2400" dirty="0" smtClean="0">
              <a:effectLst/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en-GB" sz="2400" dirty="0" smtClean="0"/>
              <a:t>Flash</a:t>
            </a:r>
            <a:endParaRPr lang="en-US" sz="2400" dirty="0" smtClean="0">
              <a:effectLst/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en-GB" sz="2400" dirty="0" smtClean="0"/>
              <a:t>Printer</a:t>
            </a:r>
          </a:p>
          <a:p>
            <a:pPr lvl="0" algn="just">
              <a:buFont typeface="Wingdings" pitchFamily="2" charset="2"/>
              <a:buChar char="ü"/>
            </a:pPr>
            <a:r>
              <a:rPr lang="en-GB" sz="2400" dirty="0" smtClean="0"/>
              <a:t>Paper </a:t>
            </a:r>
          </a:p>
          <a:p>
            <a:pPr lvl="0">
              <a:buFont typeface="Wingdings" pitchFamily="2" charset="2"/>
              <a:buChar char="v"/>
            </a:pPr>
            <a:r>
              <a:rPr lang="en-US" sz="2400" b="1" i="1" dirty="0" smtClean="0"/>
              <a:t>Software </a:t>
            </a:r>
            <a:r>
              <a:rPr lang="en-US" sz="2400" b="1" i="1" dirty="0"/>
              <a:t>requirement</a:t>
            </a:r>
          </a:p>
          <a:p>
            <a:pPr lvl="0">
              <a:buFont typeface="Wingdings" pitchFamily="2" charset="2"/>
              <a:buChar char="ü"/>
            </a:pPr>
            <a:r>
              <a:rPr lang="en-GB" sz="2400" dirty="0" smtClean="0"/>
              <a:t>EDRAW Max</a:t>
            </a:r>
            <a:endParaRPr lang="en-US" sz="2400" dirty="0"/>
          </a:p>
          <a:p>
            <a:pPr lvl="0">
              <a:buFont typeface="Wingdings" pitchFamily="2" charset="2"/>
              <a:buChar char="ü"/>
            </a:pPr>
            <a:r>
              <a:rPr lang="en-GB" sz="2400" dirty="0" smtClean="0"/>
              <a:t>MySQL </a:t>
            </a:r>
            <a:r>
              <a:rPr lang="en-GB" sz="2400" dirty="0"/>
              <a:t>server</a:t>
            </a:r>
            <a:endParaRPr lang="en-US" sz="2400" dirty="0"/>
          </a:p>
          <a:p>
            <a:pPr lvl="0">
              <a:buFont typeface="Wingdings" pitchFamily="2" charset="2"/>
              <a:buChar char="ü"/>
            </a:pPr>
            <a:r>
              <a:rPr lang="en-GB" sz="2400" dirty="0" smtClean="0"/>
              <a:t>Operating </a:t>
            </a:r>
            <a:r>
              <a:rPr lang="en-GB" sz="2400" dirty="0"/>
              <a:t>System: Windows 7 </a:t>
            </a:r>
            <a:endParaRPr lang="en-GB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b="1" dirty="0" smtClean="0"/>
              <a:t>Programming Language</a:t>
            </a:r>
            <a:r>
              <a:rPr lang="en-US" b="1" dirty="0"/>
              <a:t> </a:t>
            </a:r>
          </a:p>
          <a:p>
            <a:pPr lvl="0">
              <a:buFont typeface="Wingdings" pitchFamily="2" charset="2"/>
              <a:buChar char="ü"/>
            </a:pPr>
            <a:r>
              <a:rPr lang="en-US" sz="2600" b="1" dirty="0"/>
              <a:t> </a:t>
            </a:r>
            <a:r>
              <a:rPr lang="en-US" sz="2600" b="1" dirty="0" smtClean="0"/>
              <a:t>          Back </a:t>
            </a:r>
            <a:r>
              <a:rPr lang="en-US" sz="2600" b="1" dirty="0"/>
              <a:t>End</a:t>
            </a:r>
            <a:endParaRPr lang="en-US" sz="2600" dirty="0"/>
          </a:p>
          <a:p>
            <a:pPr marL="0" lvl="0" indent="0">
              <a:buNone/>
            </a:pPr>
            <a:r>
              <a:rPr lang="en-US" sz="2600" dirty="0" smtClean="0"/>
              <a:t>     MySQL </a:t>
            </a:r>
            <a:r>
              <a:rPr lang="en-US" sz="2600" dirty="0"/>
              <a:t>software of the data base system and PHP language was used in developing and managing the back end of the system.</a:t>
            </a:r>
          </a:p>
          <a:p>
            <a:pPr lvl="0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772400" cy="5715000"/>
          </a:xfrm>
        </p:spPr>
        <p:txBody>
          <a:bodyPr>
            <a:normAutofit fontScale="77500" lnSpcReduction="20000"/>
          </a:bodyPr>
          <a:lstStyle/>
          <a:p>
            <a:pPr lvl="0">
              <a:buFont typeface="Wingdings" pitchFamily="2" charset="2"/>
              <a:buChar char="ü"/>
            </a:pPr>
            <a:r>
              <a:rPr lang="en-US" sz="2400" b="1" dirty="0" smtClean="0"/>
              <a:t>    Front </a:t>
            </a:r>
            <a:r>
              <a:rPr lang="en-US" sz="2400" b="1" dirty="0"/>
              <a:t>End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The user interface had been developed using html, java script, CSS since it easily designing the front end and connected in to database easily.</a:t>
            </a:r>
          </a:p>
          <a:p>
            <a:pPr marL="0" indent="0">
              <a:buNone/>
            </a:pPr>
            <a:r>
              <a:rPr lang="en-US" sz="3900" b="1" dirty="0" smtClean="0"/>
              <a:t> </a:t>
            </a:r>
            <a:r>
              <a:rPr lang="en-US" sz="2400" b="1" dirty="0" smtClean="0"/>
              <a:t>System requirement specification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/>
              <a:t>Functional requirements</a:t>
            </a:r>
          </a:p>
          <a:p>
            <a:pPr marL="0" indent="0">
              <a:buNone/>
            </a:pPr>
            <a:endParaRPr lang="en-US" sz="2100" b="1" dirty="0" smtClean="0"/>
          </a:p>
          <a:p>
            <a:pPr>
              <a:buFont typeface="Wingdings" pitchFamily="2" charset="2"/>
              <a:buChar char="v"/>
            </a:pPr>
            <a:r>
              <a:rPr lang="en-US" sz="2100" b="1" dirty="0" smtClean="0"/>
              <a:t> Account management: Manager</a:t>
            </a:r>
            <a:r>
              <a:rPr lang="en-US" sz="2100" dirty="0" smtClean="0"/>
              <a:t> </a:t>
            </a:r>
            <a:r>
              <a:rPr lang="en-US" sz="2100" dirty="0"/>
              <a:t>create &amp; deactivate account for users </a:t>
            </a:r>
            <a:endParaRPr lang="en-US" sz="2100" dirty="0" smtClean="0"/>
          </a:p>
          <a:p>
            <a:pPr>
              <a:buFont typeface="Wingdings" pitchFamily="2" charset="2"/>
              <a:buChar char="v"/>
            </a:pPr>
            <a:r>
              <a:rPr lang="en-US" sz="2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Login page</a:t>
            </a:r>
            <a:r>
              <a:rPr lang="en-US" sz="2100" dirty="0" smtClean="0"/>
              <a:t>: The login page contains the user name and password </a:t>
            </a:r>
          </a:p>
          <a:p>
            <a:pPr lvl="0">
              <a:buFont typeface="Wingdings" pitchFamily="2" charset="2"/>
              <a:buChar char="v"/>
            </a:pPr>
            <a:r>
              <a:rPr lang="en-US" sz="2100" b="1" dirty="0" smtClean="0"/>
              <a:t>View vehicle  information:</a:t>
            </a:r>
            <a:r>
              <a:rPr lang="en-GB" sz="2100" dirty="0"/>
              <a:t>See the detail information of the </a:t>
            </a:r>
            <a:r>
              <a:rPr lang="en-GB" sz="2100" dirty="0" smtClean="0"/>
              <a:t>vehicles.</a:t>
            </a:r>
            <a:endParaRPr lang="en-US" sz="2100" dirty="0" smtClean="0"/>
          </a:p>
          <a:p>
            <a:pPr lvl="0">
              <a:buFont typeface="Wingdings" pitchFamily="2" charset="2"/>
              <a:buChar char="v"/>
            </a:pPr>
            <a:r>
              <a:rPr lang="en-US" sz="2100" b="1" dirty="0" smtClean="0"/>
              <a:t>Vehicle </a:t>
            </a:r>
            <a:r>
              <a:rPr lang="en-US" sz="2100" b="1" dirty="0"/>
              <a:t>Maintenance </a:t>
            </a:r>
            <a:r>
              <a:rPr lang="en-US" sz="2100" b="1" dirty="0" smtClean="0"/>
              <a:t>: </a:t>
            </a:r>
            <a:r>
              <a:rPr lang="en-US" sz="2100" dirty="0" smtClean="0"/>
              <a:t>Vehicles </a:t>
            </a:r>
            <a:r>
              <a:rPr lang="en-US" sz="2100" dirty="0"/>
              <a:t>should be maintained when they are damaged </a:t>
            </a:r>
            <a:endParaRPr lang="en-US" sz="2100" dirty="0" smtClean="0"/>
          </a:p>
          <a:p>
            <a:pPr>
              <a:buFont typeface="Wingdings" pitchFamily="2" charset="2"/>
              <a:buChar char="v"/>
            </a:pPr>
            <a:r>
              <a:rPr lang="en-US" sz="2100" b="1" dirty="0"/>
              <a:t>Generate </a:t>
            </a:r>
            <a:r>
              <a:rPr lang="en-US" sz="2100" b="1" dirty="0" smtClean="0"/>
              <a:t>report: </a:t>
            </a:r>
            <a:r>
              <a:rPr lang="en-US" sz="2100" dirty="0" smtClean="0"/>
              <a:t>It </a:t>
            </a:r>
            <a:r>
              <a:rPr lang="en-US" sz="2100" dirty="0"/>
              <a:t>allows manager generating report for the tasks performed and if there is any difficult </a:t>
            </a:r>
            <a:r>
              <a:rPr lang="en-US" sz="2100" dirty="0" smtClean="0"/>
              <a:t>problem.</a:t>
            </a:r>
          </a:p>
          <a:p>
            <a:pPr>
              <a:buFont typeface="Wingdings" pitchFamily="2" charset="2"/>
              <a:buChar char="v"/>
            </a:pPr>
            <a:r>
              <a:rPr lang="en-US" sz="2100" b="1" dirty="0" smtClean="0"/>
              <a:t>Send comment and View comment:</a:t>
            </a:r>
            <a:r>
              <a:rPr lang="en-GB" sz="2100" dirty="0"/>
              <a:t> It allows manager to see the comments that are submitted from the driver</a:t>
            </a:r>
            <a:endParaRPr lang="en-US" sz="2100" b="1" dirty="0" smtClean="0"/>
          </a:p>
          <a:p>
            <a:pPr>
              <a:buFont typeface="Wingdings" pitchFamily="2" charset="2"/>
              <a:buChar char="v"/>
            </a:pPr>
            <a:r>
              <a:rPr lang="en-US" sz="2100" b="1" dirty="0" smtClean="0"/>
              <a:t>Request </a:t>
            </a:r>
            <a:r>
              <a:rPr lang="en-US" sz="2100" b="1" dirty="0"/>
              <a:t>service</a:t>
            </a:r>
            <a:r>
              <a:rPr lang="en-US" sz="2100" b="1" dirty="0" smtClean="0"/>
              <a:t>. </a:t>
            </a:r>
            <a:r>
              <a:rPr lang="en-US" sz="2100" dirty="0" smtClean="0"/>
              <a:t>Officers request services to the manager.</a:t>
            </a:r>
          </a:p>
          <a:p>
            <a:pPr lvl="0">
              <a:buFont typeface="Wingdings" pitchFamily="2" charset="2"/>
              <a:buChar char="v"/>
            </a:pPr>
            <a:r>
              <a:rPr lang="en-US" sz="2100" b="1" dirty="0"/>
              <a:t>Get exit permission:</a:t>
            </a:r>
            <a:r>
              <a:rPr lang="en-US" sz="2100" dirty="0"/>
              <a:t> the manager prepares exit permission for the driver</a:t>
            </a:r>
            <a:r>
              <a:rPr lang="en-US" sz="2100" dirty="0" smtClean="0"/>
              <a:t>.</a:t>
            </a:r>
          </a:p>
          <a:p>
            <a:pPr lvl="0">
              <a:buFont typeface="Wingdings" pitchFamily="2" charset="2"/>
              <a:buChar char="v"/>
            </a:pPr>
            <a:r>
              <a:rPr lang="en-GB" sz="2100" b="1" dirty="0" smtClean="0"/>
              <a:t>Vehicle Assign:It </a:t>
            </a:r>
            <a:r>
              <a:rPr lang="en-GB" sz="2100" dirty="0"/>
              <a:t>allows the manager to assign car for the requested </a:t>
            </a:r>
            <a:r>
              <a:rPr lang="en-GB" sz="2100" dirty="0" smtClean="0"/>
              <a:t>service</a:t>
            </a:r>
          </a:p>
          <a:p>
            <a:pPr lvl="0">
              <a:buFont typeface="Wingdings" pitchFamily="2" charset="2"/>
              <a:buChar char="v"/>
            </a:pPr>
            <a:r>
              <a:rPr lang="en-GB" sz="2100" b="1" dirty="0" smtClean="0"/>
              <a:t> car registeration:</a:t>
            </a:r>
            <a:r>
              <a:rPr lang="en-GB" sz="2100" dirty="0" smtClean="0"/>
              <a:t>Allow </a:t>
            </a:r>
            <a:r>
              <a:rPr lang="en-GB" sz="2100" dirty="0"/>
              <a:t>the Manager to register vehicle.</a:t>
            </a:r>
            <a:endParaRPr lang="en-US" sz="2100" dirty="0"/>
          </a:p>
          <a:p>
            <a:pPr>
              <a:buFont typeface="Wingdings" pitchFamily="2" charset="2"/>
              <a:buChar char="v"/>
            </a:pPr>
            <a:endParaRPr lang="en-US" sz="1600" b="1" dirty="0"/>
          </a:p>
          <a:p>
            <a:pPr lvl="3"/>
            <a:endParaRPr lang="en-US" sz="1600" dirty="0" smtClean="0"/>
          </a:p>
          <a:p>
            <a:pPr marL="0" indent="0">
              <a:buNone/>
            </a:pPr>
            <a:r>
              <a:rPr lang="en-US" sz="1200" dirty="0" smtClean="0"/>
              <a:t>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91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546</Words>
  <Application>Microsoft Office PowerPoint</Application>
  <PresentationFormat>On-screen Show (4:3)</PresentationFormat>
  <Paragraphs>155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Contents  </vt:lpstr>
      <vt:lpstr>  CHAPTER ONE 1.1. Introduction </vt:lpstr>
      <vt:lpstr> 1.2. Statement of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of 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33</cp:revision>
  <dcterms:created xsi:type="dcterms:W3CDTF">2019-02-13T16:34:12Z</dcterms:created>
  <dcterms:modified xsi:type="dcterms:W3CDTF">2019-02-14T08:33:27Z</dcterms:modified>
</cp:coreProperties>
</file>