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58" r:id="rId6"/>
    <p:sldId id="257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46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3B3AED-872C-4F23-AE6C-946E05E17F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DC70-1EC5-48D9-BDDC-584BBB9B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240-C2FD-4A32-8BA0-D4DE8309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RPG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917A9-6714-498C-B3DE-1DD1986CD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Eugene Davis-Paulino,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Je’von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Kent, and Sean Mulvey</a:t>
            </a:r>
          </a:p>
        </p:txBody>
      </p:sp>
    </p:spTree>
    <p:extLst>
      <p:ext uri="{BB962C8B-B14F-4D97-AF65-F5344CB8AC3E}">
        <p14:creationId xmlns:p14="http://schemas.microsoft.com/office/powerpoint/2010/main" val="11458942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5F86-FB46-402F-81DD-5DD4DAF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to solve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18C7-6996-433F-AAFE-1C1130D2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the users to be able to rate some RPG games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406D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406D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want them to distinguish between the games they like and disliked before recommending some games to them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the users to see their most rated subgenres to the third most rated subgenres based off the games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3941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B273-995C-4D52-808A-079CF09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9088-87F3-4E14-8805-927C9AEA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an application where users will be able to create an account to rate the games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calculate the games they rate positive and compare the games with the subgenres they are and recommend games closest the game subgenres.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will see the subgenres in order from the most rated the games to the third most rated games based on the games they rated positive.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0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CC14-8874-4F53-A990-41C9658A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41D7-819B-4453-84FF-557651A7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– Code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 – Forms (Front-end)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DB(Derby) – Database (Back-end)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4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184A-7617-41AF-93D2-80BFE0CC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5328-CFFE-45EE-949B-78BAED12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be able to log into my account</a:t>
            </a:r>
          </a:p>
          <a:p>
            <a:pPr lvl="1"/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login so I can access the library of games</a:t>
            </a:r>
          </a:p>
          <a:p>
            <a:pPr lvl="1"/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create my account, so I can log in</a:t>
            </a:r>
          </a:p>
          <a:p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rate and get recommended an RPG</a:t>
            </a:r>
          </a:p>
          <a:p>
            <a:pPr lvl="1"/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be able to rate an RPG, so that it can be added to the ratings and my library</a:t>
            </a:r>
          </a:p>
          <a:p>
            <a:pPr lvl="1"/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know the rating of a RPG, so I can play it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search through the games, so that I know what type of game it is</a:t>
            </a:r>
          </a:p>
          <a:p>
            <a:pPr lvl="1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filter games by subgenre, so I can specific genres</a:t>
            </a:r>
          </a:p>
          <a:p>
            <a:pPr lvl="1"/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be able to view a page for each specific game, so that I can read the description of the game.</a:t>
            </a:r>
          </a:p>
        </p:txBody>
      </p:sp>
    </p:spTree>
    <p:extLst>
      <p:ext uri="{BB962C8B-B14F-4D97-AF65-F5344CB8AC3E}">
        <p14:creationId xmlns:p14="http://schemas.microsoft.com/office/powerpoint/2010/main" val="259874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19FB-5625-4D77-B101-472BF3F2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</a:p>
        </p:txBody>
      </p:sp>
      <p:pic>
        <p:nvPicPr>
          <p:cNvPr id="7" name="Content Placeholder 6" descr="A picture containing text, map, indoor&#10;&#10;Description automatically generated">
            <a:extLst>
              <a:ext uri="{FF2B5EF4-FFF2-40B4-BE49-F238E27FC236}">
                <a16:creationId xmlns:a16="http://schemas.microsoft.com/office/drawing/2014/main" id="{787B2962-3F1C-4D9D-A610-69412292D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378869"/>
            <a:ext cx="6524625" cy="3543300"/>
          </a:xfrm>
        </p:spPr>
      </p:pic>
    </p:spTree>
    <p:extLst>
      <p:ext uri="{BB962C8B-B14F-4D97-AF65-F5344CB8AC3E}">
        <p14:creationId xmlns:p14="http://schemas.microsoft.com/office/powerpoint/2010/main" val="16492063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3E5D-C4C5-4E0F-BEE0-B3668E93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0D60-3927-4B42-9BC6-20040F2E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FF56-73A5-4E92-BD5E-1857A4E0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8265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6649</TotalTime>
  <Words>342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RPG Game Recommendation System</vt:lpstr>
      <vt:lpstr>Problems to solve </vt:lpstr>
      <vt:lpstr>Solution</vt:lpstr>
      <vt:lpstr>Technology used</vt:lpstr>
      <vt:lpstr>User Stories</vt:lpstr>
      <vt:lpstr>Context Diagram</vt:lpstr>
      <vt:lpstr>Live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Davis-Paulino</dc:creator>
  <cp:lastModifiedBy>Eugene Davis-Paulino</cp:lastModifiedBy>
  <cp:revision>45</cp:revision>
  <dcterms:created xsi:type="dcterms:W3CDTF">2021-03-01T18:05:38Z</dcterms:created>
  <dcterms:modified xsi:type="dcterms:W3CDTF">2021-04-28T22:08:28Z</dcterms:modified>
</cp:coreProperties>
</file>