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9" r:id="rId4"/>
    <p:sldId id="262" r:id="rId5"/>
    <p:sldId id="261" r:id="rId6"/>
    <p:sldId id="263" r:id="rId7"/>
    <p:sldId id="264" r:id="rId8"/>
    <p:sldId id="266" r:id="rId9"/>
    <p:sldId id="282" r:id="rId10"/>
    <p:sldId id="291" r:id="rId11"/>
    <p:sldId id="276" r:id="rId12"/>
    <p:sldId id="283" r:id="rId13"/>
    <p:sldId id="284" r:id="rId14"/>
    <p:sldId id="289" r:id="rId15"/>
    <p:sldId id="274" r:id="rId16"/>
    <p:sldId id="278" r:id="rId17"/>
    <p:sldId id="277" r:id="rId18"/>
    <p:sldId id="270" r:id="rId19"/>
    <p:sldId id="273" r:id="rId20"/>
    <p:sldId id="279" r:id="rId21"/>
    <p:sldId id="2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D6022-4D88-4E0A-A7B4-C68C4E52561D}" v="234" dt="2025-09-06T09:04:41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rshini K" userId="d8f1854e239d7c2b" providerId="LiveId" clId="{5ABD6022-4D88-4E0A-A7B4-C68C4E52561D}"/>
    <pc:docChg chg="undo custSel addSld delSld modSld sldOrd modMainMaster">
      <pc:chgData name="Tharshini K" userId="d8f1854e239d7c2b" providerId="LiveId" clId="{5ABD6022-4D88-4E0A-A7B4-C68C4E52561D}" dt="2025-09-06T09:04:41.443" v="3399"/>
      <pc:docMkLst>
        <pc:docMk/>
      </pc:docMkLst>
      <pc:sldChg chg="modSp mod modTransition">
        <pc:chgData name="Tharshini K" userId="d8f1854e239d7c2b" providerId="LiveId" clId="{5ABD6022-4D88-4E0A-A7B4-C68C4E52561D}" dt="2025-09-06T06:57:16.175" v="883" actId="1076"/>
        <pc:sldMkLst>
          <pc:docMk/>
          <pc:sldMk cId="3533210930" sldId="256"/>
        </pc:sldMkLst>
        <pc:spChg chg="mod">
          <ac:chgData name="Tharshini K" userId="d8f1854e239d7c2b" providerId="LiveId" clId="{5ABD6022-4D88-4E0A-A7B4-C68C4E52561D}" dt="2025-09-06T06:57:07.911" v="882" actId="1076"/>
          <ac:spMkLst>
            <pc:docMk/>
            <pc:sldMk cId="3533210930" sldId="256"/>
            <ac:spMk id="2" creationId="{EFB7B52F-2C70-0F8F-50C7-BFFB1CD76B36}"/>
          </ac:spMkLst>
        </pc:spChg>
        <pc:spChg chg="mod">
          <ac:chgData name="Tharshini K" userId="d8f1854e239d7c2b" providerId="LiveId" clId="{5ABD6022-4D88-4E0A-A7B4-C68C4E52561D}" dt="2025-09-06T06:57:16.175" v="883" actId="1076"/>
          <ac:spMkLst>
            <pc:docMk/>
            <pc:sldMk cId="3533210930" sldId="256"/>
            <ac:spMk id="6" creationId="{7FE96B05-9EEC-44ED-EACB-C17FDAD4DEDC}"/>
          </ac:spMkLst>
        </pc:spChg>
      </pc:sldChg>
      <pc:sldChg chg="addSp delSp modSp mod ord modTransition">
        <pc:chgData name="Tharshini K" userId="d8f1854e239d7c2b" providerId="LiveId" clId="{5ABD6022-4D88-4E0A-A7B4-C68C4E52561D}" dt="2025-09-06T07:12:39.179" v="1157" actId="313"/>
        <pc:sldMkLst>
          <pc:docMk/>
          <pc:sldMk cId="1113983439" sldId="259"/>
        </pc:sldMkLst>
        <pc:spChg chg="mod">
          <ac:chgData name="Tharshini K" userId="d8f1854e239d7c2b" providerId="LiveId" clId="{5ABD6022-4D88-4E0A-A7B4-C68C4E52561D}" dt="2025-09-06T06:45:11.201" v="796" actId="1076"/>
          <ac:spMkLst>
            <pc:docMk/>
            <pc:sldMk cId="1113983439" sldId="259"/>
            <ac:spMk id="2" creationId="{DBC2E65F-4F5A-5816-1BF7-42FB9CA70AF9}"/>
          </ac:spMkLst>
        </pc:spChg>
        <pc:spChg chg="del mod">
          <ac:chgData name="Tharshini K" userId="d8f1854e239d7c2b" providerId="LiveId" clId="{5ABD6022-4D88-4E0A-A7B4-C68C4E52561D}" dt="2025-09-06T06:35:45.217" v="389" actId="21"/>
          <ac:spMkLst>
            <pc:docMk/>
            <pc:sldMk cId="1113983439" sldId="259"/>
            <ac:spMk id="3" creationId="{506C8A72-6469-E68E-9E59-883038E68B0C}"/>
          </ac:spMkLst>
        </pc:spChg>
        <pc:spChg chg="add mod">
          <ac:chgData name="Tharshini K" userId="d8f1854e239d7c2b" providerId="LiveId" clId="{5ABD6022-4D88-4E0A-A7B4-C68C4E52561D}" dt="2025-09-06T07:12:39.179" v="1157" actId="313"/>
          <ac:spMkLst>
            <pc:docMk/>
            <pc:sldMk cId="1113983439" sldId="259"/>
            <ac:spMk id="4" creationId="{B570608F-57CD-1060-0A83-D3608986C453}"/>
          </ac:spMkLst>
        </pc:spChg>
      </pc:sldChg>
      <pc:sldChg chg="modSp mod modTransition modAnim">
        <pc:chgData name="Tharshini K" userId="d8f1854e239d7c2b" providerId="LiveId" clId="{5ABD6022-4D88-4E0A-A7B4-C68C4E52561D}" dt="2025-09-06T06:34:45.389" v="375" actId="27636"/>
        <pc:sldMkLst>
          <pc:docMk/>
          <pc:sldMk cId="2933559675" sldId="260"/>
        </pc:sldMkLst>
        <pc:spChg chg="mod">
          <ac:chgData name="Tharshini K" userId="d8f1854e239d7c2b" providerId="LiveId" clId="{5ABD6022-4D88-4E0A-A7B4-C68C4E52561D}" dt="2025-09-06T06:34:45.389" v="375" actId="27636"/>
          <ac:spMkLst>
            <pc:docMk/>
            <pc:sldMk cId="2933559675" sldId="260"/>
            <ac:spMk id="2" creationId="{EFB7B52F-2C70-0F8F-50C7-BFFB1CD76B36}"/>
          </ac:spMkLst>
        </pc:spChg>
      </pc:sldChg>
      <pc:sldChg chg="modSp mod modTransition modAnim">
        <pc:chgData name="Tharshini K" userId="d8f1854e239d7c2b" providerId="LiveId" clId="{5ABD6022-4D88-4E0A-A7B4-C68C4E52561D}" dt="2025-09-06T08:03:28.848" v="2135" actId="27636"/>
        <pc:sldMkLst>
          <pc:docMk/>
          <pc:sldMk cId="44413631" sldId="261"/>
        </pc:sldMkLst>
        <pc:spChg chg="mod">
          <ac:chgData name="Tharshini K" userId="d8f1854e239d7c2b" providerId="LiveId" clId="{5ABD6022-4D88-4E0A-A7B4-C68C4E52561D}" dt="2025-09-06T07:22:50.609" v="1184" actId="1076"/>
          <ac:spMkLst>
            <pc:docMk/>
            <pc:sldMk cId="44413631" sldId="261"/>
            <ac:spMk id="2" creationId="{769A8488-C54B-AA37-55E3-3E6C7F30026E}"/>
          </ac:spMkLst>
        </pc:spChg>
        <pc:spChg chg="mod">
          <ac:chgData name="Tharshini K" userId="d8f1854e239d7c2b" providerId="LiveId" clId="{5ABD6022-4D88-4E0A-A7B4-C68C4E52561D}" dt="2025-09-06T08:03:28.848" v="2135" actId="27636"/>
          <ac:spMkLst>
            <pc:docMk/>
            <pc:sldMk cId="44413631" sldId="261"/>
            <ac:spMk id="3" creationId="{D126B773-3A41-7F3D-73D2-BB0C0B119324}"/>
          </ac:spMkLst>
        </pc:spChg>
      </pc:sldChg>
      <pc:sldChg chg="modSp mod ord modTransition">
        <pc:chgData name="Tharshini K" userId="d8f1854e239d7c2b" providerId="LiveId" clId="{5ABD6022-4D88-4E0A-A7B4-C68C4E52561D}" dt="2025-09-06T07:22:14.671" v="1179" actId="1076"/>
        <pc:sldMkLst>
          <pc:docMk/>
          <pc:sldMk cId="3898115525" sldId="262"/>
        </pc:sldMkLst>
        <pc:spChg chg="mod">
          <ac:chgData name="Tharshini K" userId="d8f1854e239d7c2b" providerId="LiveId" clId="{5ABD6022-4D88-4E0A-A7B4-C68C4E52561D}" dt="2025-09-06T07:22:14.671" v="1179" actId="1076"/>
          <ac:spMkLst>
            <pc:docMk/>
            <pc:sldMk cId="3898115525" sldId="262"/>
            <ac:spMk id="2" creationId="{B61BC559-EFB7-D09C-73DC-D7DA015940A4}"/>
          </ac:spMkLst>
        </pc:spChg>
        <pc:spChg chg="mod">
          <ac:chgData name="Tharshini K" userId="d8f1854e239d7c2b" providerId="LiveId" clId="{5ABD6022-4D88-4E0A-A7B4-C68C4E52561D}" dt="2025-09-06T07:13:33.689" v="1161" actId="27636"/>
          <ac:spMkLst>
            <pc:docMk/>
            <pc:sldMk cId="3898115525" sldId="262"/>
            <ac:spMk id="3" creationId="{CF5E9AAF-6898-292F-BFDA-FD893C7D5E1C}"/>
          </ac:spMkLst>
        </pc:spChg>
      </pc:sldChg>
      <pc:sldChg chg="modSp mod modTransition">
        <pc:chgData name="Tharshini K" userId="d8f1854e239d7c2b" providerId="LiveId" clId="{5ABD6022-4D88-4E0A-A7B4-C68C4E52561D}" dt="2025-09-06T08:00:30.177" v="2073" actId="1076"/>
        <pc:sldMkLst>
          <pc:docMk/>
          <pc:sldMk cId="341793512" sldId="263"/>
        </pc:sldMkLst>
        <pc:spChg chg="mod">
          <ac:chgData name="Tharshini K" userId="d8f1854e239d7c2b" providerId="LiveId" clId="{5ABD6022-4D88-4E0A-A7B4-C68C4E52561D}" dt="2025-09-06T07:46:34.917" v="1620" actId="1076"/>
          <ac:spMkLst>
            <pc:docMk/>
            <pc:sldMk cId="341793512" sldId="263"/>
            <ac:spMk id="2" creationId="{6B38F967-805E-4816-B19E-8E7ED4BBB3AE}"/>
          </ac:spMkLst>
        </pc:spChg>
        <pc:spChg chg="mod">
          <ac:chgData name="Tharshini K" userId="d8f1854e239d7c2b" providerId="LiveId" clId="{5ABD6022-4D88-4E0A-A7B4-C68C4E52561D}" dt="2025-09-06T08:00:30.177" v="2073" actId="1076"/>
          <ac:spMkLst>
            <pc:docMk/>
            <pc:sldMk cId="341793512" sldId="263"/>
            <ac:spMk id="3" creationId="{FFE9D2E3-E034-3096-B28F-5AD8BEA010B9}"/>
          </ac:spMkLst>
        </pc:spChg>
      </pc:sldChg>
      <pc:sldChg chg="addSp delSp modSp mod modTransition">
        <pc:chgData name="Tharshini K" userId="d8f1854e239d7c2b" providerId="LiveId" clId="{5ABD6022-4D88-4E0A-A7B4-C68C4E52561D}" dt="2025-09-06T07:33:45.091" v="1268" actId="1076"/>
        <pc:sldMkLst>
          <pc:docMk/>
          <pc:sldMk cId="2015417222" sldId="264"/>
        </pc:sldMkLst>
        <pc:spChg chg="mod">
          <ac:chgData name="Tharshini K" userId="d8f1854e239d7c2b" providerId="LiveId" clId="{5ABD6022-4D88-4E0A-A7B4-C68C4E52561D}" dt="2025-09-06T07:26:34.551" v="1219" actId="1076"/>
          <ac:spMkLst>
            <pc:docMk/>
            <pc:sldMk cId="2015417222" sldId="264"/>
            <ac:spMk id="2" creationId="{39CBF720-1EA5-B05C-B4FD-2086A590A992}"/>
          </ac:spMkLst>
        </pc:spChg>
        <pc:spChg chg="del mod">
          <ac:chgData name="Tharshini K" userId="d8f1854e239d7c2b" providerId="LiveId" clId="{5ABD6022-4D88-4E0A-A7B4-C68C4E52561D}" dt="2025-09-06T07:26:21.932" v="1217" actId="21"/>
          <ac:spMkLst>
            <pc:docMk/>
            <pc:sldMk cId="2015417222" sldId="264"/>
            <ac:spMk id="3" creationId="{09E9B69A-CCD7-C64E-5DFC-5C701480AAD8}"/>
          </ac:spMkLst>
        </pc:spChg>
        <pc:spChg chg="add mod">
          <ac:chgData name="Tharshini K" userId="d8f1854e239d7c2b" providerId="LiveId" clId="{5ABD6022-4D88-4E0A-A7B4-C68C4E52561D}" dt="2025-09-06T07:29:16.039" v="1228" actId="20577"/>
          <ac:spMkLst>
            <pc:docMk/>
            <pc:sldMk cId="2015417222" sldId="264"/>
            <ac:spMk id="4" creationId="{8DE5F828-4E0A-5208-8397-F656A0A50479}"/>
          </ac:spMkLst>
        </pc:spChg>
        <pc:spChg chg="add mod">
          <ac:chgData name="Tharshini K" userId="d8f1854e239d7c2b" providerId="LiveId" clId="{5ABD6022-4D88-4E0A-A7B4-C68C4E52561D}" dt="2025-09-06T07:32:48.560" v="1257" actId="1076"/>
          <ac:spMkLst>
            <pc:docMk/>
            <pc:sldMk cId="2015417222" sldId="264"/>
            <ac:spMk id="5" creationId="{B6BFB82D-AF91-041B-8364-9B59ECA22C3C}"/>
          </ac:spMkLst>
        </pc:spChg>
        <pc:spChg chg="add mod">
          <ac:chgData name="Tharshini K" userId="d8f1854e239d7c2b" providerId="LiveId" clId="{5ABD6022-4D88-4E0A-A7B4-C68C4E52561D}" dt="2025-09-06T07:29:22.691" v="1230" actId="20577"/>
          <ac:spMkLst>
            <pc:docMk/>
            <pc:sldMk cId="2015417222" sldId="264"/>
            <ac:spMk id="6" creationId="{1063E1A1-3865-F5BD-30E8-C3A0C409CB5A}"/>
          </ac:spMkLst>
        </pc:spChg>
        <pc:spChg chg="add del mod">
          <ac:chgData name="Tharshini K" userId="d8f1854e239d7c2b" providerId="LiveId" clId="{5ABD6022-4D88-4E0A-A7B4-C68C4E52561D}" dt="2025-09-06T07:26:27.627" v="1218" actId="21"/>
          <ac:spMkLst>
            <pc:docMk/>
            <pc:sldMk cId="2015417222" sldId="264"/>
            <ac:spMk id="8" creationId="{50606E5A-7980-9581-50AB-4F78DB95E47C}"/>
          </ac:spMkLst>
        </pc:spChg>
        <pc:spChg chg="add mod">
          <ac:chgData name="Tharshini K" userId="d8f1854e239d7c2b" providerId="LiveId" clId="{5ABD6022-4D88-4E0A-A7B4-C68C4E52561D}" dt="2025-09-06T07:30:47.930" v="1240" actId="13822"/>
          <ac:spMkLst>
            <pc:docMk/>
            <pc:sldMk cId="2015417222" sldId="264"/>
            <ac:spMk id="9" creationId="{40C96060-2CF2-A872-33F5-6B729C701583}"/>
          </ac:spMkLst>
        </pc:spChg>
        <pc:spChg chg="add mod">
          <ac:chgData name="Tharshini K" userId="d8f1854e239d7c2b" providerId="LiveId" clId="{5ABD6022-4D88-4E0A-A7B4-C68C4E52561D}" dt="2025-09-06T07:31:06.639" v="1243" actId="1076"/>
          <ac:spMkLst>
            <pc:docMk/>
            <pc:sldMk cId="2015417222" sldId="264"/>
            <ac:spMk id="10" creationId="{72C1DDCD-CBFB-1DB3-C9B8-2B4A38C4B4F7}"/>
          </ac:spMkLst>
        </pc:spChg>
        <pc:spChg chg="add mod">
          <ac:chgData name="Tharshini K" userId="d8f1854e239d7c2b" providerId="LiveId" clId="{5ABD6022-4D88-4E0A-A7B4-C68C4E52561D}" dt="2025-09-06T07:30:58.430" v="1242" actId="13822"/>
          <ac:spMkLst>
            <pc:docMk/>
            <pc:sldMk cId="2015417222" sldId="264"/>
            <ac:spMk id="11" creationId="{038288CF-A129-5AE6-6527-174EA35EE85D}"/>
          </ac:spMkLst>
        </pc:spChg>
        <pc:spChg chg="add del mod">
          <ac:chgData name="Tharshini K" userId="d8f1854e239d7c2b" providerId="LiveId" clId="{5ABD6022-4D88-4E0A-A7B4-C68C4E52561D}" dt="2025-09-06T07:31:57.933" v="1246" actId="21"/>
          <ac:spMkLst>
            <pc:docMk/>
            <pc:sldMk cId="2015417222" sldId="264"/>
            <ac:spMk id="12" creationId="{E946C7AC-83EF-A9BA-29AD-9AF33B9FC8F6}"/>
          </ac:spMkLst>
        </pc:spChg>
        <pc:spChg chg="add mod">
          <ac:chgData name="Tharshini K" userId="d8f1854e239d7c2b" providerId="LiveId" clId="{5ABD6022-4D88-4E0A-A7B4-C68C4E52561D}" dt="2025-09-06T07:32:33.454" v="1256" actId="1076"/>
          <ac:spMkLst>
            <pc:docMk/>
            <pc:sldMk cId="2015417222" sldId="264"/>
            <ac:spMk id="13" creationId="{D7D4B2F5-802F-F561-159C-4097ABF9B64F}"/>
          </ac:spMkLst>
        </pc:spChg>
        <pc:spChg chg="add mod">
          <ac:chgData name="Tharshini K" userId="d8f1854e239d7c2b" providerId="LiveId" clId="{5ABD6022-4D88-4E0A-A7B4-C68C4E52561D}" dt="2025-09-06T07:32:59.803" v="1259" actId="1076"/>
          <ac:spMkLst>
            <pc:docMk/>
            <pc:sldMk cId="2015417222" sldId="264"/>
            <ac:spMk id="14" creationId="{81EFBC10-E4A7-9EF4-CA1B-5AA30E74D1B5}"/>
          </ac:spMkLst>
        </pc:spChg>
        <pc:spChg chg="add mod">
          <ac:chgData name="Tharshini K" userId="d8f1854e239d7c2b" providerId="LiveId" clId="{5ABD6022-4D88-4E0A-A7B4-C68C4E52561D}" dt="2025-09-06T07:32:57.215" v="1258" actId="1076"/>
          <ac:spMkLst>
            <pc:docMk/>
            <pc:sldMk cId="2015417222" sldId="264"/>
            <ac:spMk id="15" creationId="{4F9DB698-4C53-2B3B-3F13-9212EDD12C8B}"/>
          </ac:spMkLst>
        </pc:spChg>
        <pc:spChg chg="add mod">
          <ac:chgData name="Tharshini K" userId="d8f1854e239d7c2b" providerId="LiveId" clId="{5ABD6022-4D88-4E0A-A7B4-C68C4E52561D}" dt="2025-09-06T07:33:30.319" v="1266" actId="1076"/>
          <ac:spMkLst>
            <pc:docMk/>
            <pc:sldMk cId="2015417222" sldId="264"/>
            <ac:spMk id="16" creationId="{2705EBA5-937A-7A5F-2DAC-247CBCE813E1}"/>
          </ac:spMkLst>
        </pc:spChg>
        <pc:spChg chg="add mod">
          <ac:chgData name="Tharshini K" userId="d8f1854e239d7c2b" providerId="LiveId" clId="{5ABD6022-4D88-4E0A-A7B4-C68C4E52561D}" dt="2025-09-06T07:33:45.091" v="1268" actId="1076"/>
          <ac:spMkLst>
            <pc:docMk/>
            <pc:sldMk cId="2015417222" sldId="264"/>
            <ac:spMk id="17" creationId="{EBE3477F-3FB6-03DD-5504-AB87A96E8298}"/>
          </ac:spMkLst>
        </pc:spChg>
        <pc:spChg chg="add mod">
          <ac:chgData name="Tharshini K" userId="d8f1854e239d7c2b" providerId="LiveId" clId="{5ABD6022-4D88-4E0A-A7B4-C68C4E52561D}" dt="2025-09-06T07:33:40.931" v="1267" actId="1076"/>
          <ac:spMkLst>
            <pc:docMk/>
            <pc:sldMk cId="2015417222" sldId="264"/>
            <ac:spMk id="18" creationId="{F0706B64-24F8-3086-7D85-0E48A4CDDCDA}"/>
          </ac:spMkLst>
        </pc:spChg>
      </pc:sldChg>
      <pc:sldChg chg="modSp mod modTransition">
        <pc:chgData name="Tharshini K" userId="d8f1854e239d7c2b" providerId="LiveId" clId="{5ABD6022-4D88-4E0A-A7B4-C68C4E52561D}" dt="2025-09-06T07:36:42.044" v="1271" actId="1076"/>
        <pc:sldMkLst>
          <pc:docMk/>
          <pc:sldMk cId="1176144332" sldId="266"/>
        </pc:sldMkLst>
        <pc:spChg chg="mod">
          <ac:chgData name="Tharshini K" userId="d8f1854e239d7c2b" providerId="LiveId" clId="{5ABD6022-4D88-4E0A-A7B4-C68C4E52561D}" dt="2025-09-06T07:36:07.077" v="1269" actId="207"/>
          <ac:spMkLst>
            <pc:docMk/>
            <pc:sldMk cId="1176144332" sldId="266"/>
            <ac:spMk id="2" creationId="{CBE8ACEE-14DC-B0EC-D99E-EE0BD2D7A754}"/>
          </ac:spMkLst>
        </pc:spChg>
        <pc:graphicFrameChg chg="mod">
          <ac:chgData name="Tharshini K" userId="d8f1854e239d7c2b" providerId="LiveId" clId="{5ABD6022-4D88-4E0A-A7B4-C68C4E52561D}" dt="2025-09-06T07:36:42.044" v="1271" actId="1076"/>
          <ac:graphicFrameMkLst>
            <pc:docMk/>
            <pc:sldMk cId="1176144332" sldId="266"/>
            <ac:graphicFrameMk id="4" creationId="{BBE300C1-944E-2437-E7EF-EF85D41306BF}"/>
          </ac:graphicFrameMkLst>
        </pc:graphicFrameChg>
      </pc:sldChg>
      <pc:sldChg chg="addSp delSp modSp mod modTransition modClrScheme chgLayout">
        <pc:chgData name="Tharshini K" userId="d8f1854e239d7c2b" providerId="LiveId" clId="{5ABD6022-4D88-4E0A-A7B4-C68C4E52561D}" dt="2025-09-06T08:52:53.940" v="3322" actId="403"/>
        <pc:sldMkLst>
          <pc:docMk/>
          <pc:sldMk cId="3731716676" sldId="268"/>
        </pc:sldMkLst>
        <pc:spChg chg="mod ord">
          <ac:chgData name="Tharshini K" userId="d8f1854e239d7c2b" providerId="LiveId" clId="{5ABD6022-4D88-4E0A-A7B4-C68C4E52561D}" dt="2025-09-06T08:40:01.306" v="3269" actId="21"/>
          <ac:spMkLst>
            <pc:docMk/>
            <pc:sldMk cId="3731716676" sldId="268"/>
            <ac:spMk id="2" creationId="{2D438249-50B8-B346-97F5-B35DEF9E7671}"/>
          </ac:spMkLst>
        </pc:spChg>
        <pc:spChg chg="add del mod">
          <ac:chgData name="Tharshini K" userId="d8f1854e239d7c2b" providerId="LiveId" clId="{5ABD6022-4D88-4E0A-A7B4-C68C4E52561D}" dt="2025-09-06T07:56:41.607" v="2017"/>
          <ac:spMkLst>
            <pc:docMk/>
            <pc:sldMk cId="3731716676" sldId="268"/>
            <ac:spMk id="3" creationId="{8366D6F8-A5FC-D9AD-DB8D-714FF4636214}"/>
          </ac:spMkLst>
        </pc:spChg>
        <pc:spChg chg="del">
          <ac:chgData name="Tharshini K" userId="d8f1854e239d7c2b" providerId="LiveId" clId="{5ABD6022-4D88-4E0A-A7B4-C68C4E52561D}" dt="2025-09-03T17:19:50.833" v="0" actId="931"/>
          <ac:spMkLst>
            <pc:docMk/>
            <pc:sldMk cId="3731716676" sldId="268"/>
            <ac:spMk id="3" creationId="{F30D0FF9-24D3-9D8D-2002-D85123BFBDCD}"/>
          </ac:spMkLst>
        </pc:spChg>
        <pc:spChg chg="add del mod ord">
          <ac:chgData name="Tharshini K" userId="d8f1854e239d7c2b" providerId="LiveId" clId="{5ABD6022-4D88-4E0A-A7B4-C68C4E52561D}" dt="2025-09-06T08:48:54.369" v="3306" actId="12084"/>
          <ac:spMkLst>
            <pc:docMk/>
            <pc:sldMk cId="3731716676" sldId="268"/>
            <ac:spMk id="4" creationId="{FB70DBCE-0BB4-0B47-BA07-DDBCD6E3C03F}"/>
          </ac:spMkLst>
        </pc:spChg>
        <pc:spChg chg="add del mod">
          <ac:chgData name="Tharshini K" userId="d8f1854e239d7c2b" providerId="LiveId" clId="{5ABD6022-4D88-4E0A-A7B4-C68C4E52561D}" dt="2025-09-03T17:46:55.746" v="97" actId="21"/>
          <ac:spMkLst>
            <pc:docMk/>
            <pc:sldMk cId="3731716676" sldId="268"/>
            <ac:spMk id="9" creationId="{1AE27BC1-5F3C-28E3-6BFC-78A16840E412}"/>
          </ac:spMkLst>
        </pc:spChg>
        <pc:graphicFrameChg chg="add mod">
          <ac:chgData name="Tharshini K" userId="d8f1854e239d7c2b" providerId="LiveId" clId="{5ABD6022-4D88-4E0A-A7B4-C68C4E52561D}" dt="2025-09-06T08:46:02.884" v="3280" actId="13782"/>
          <ac:graphicFrameMkLst>
            <pc:docMk/>
            <pc:sldMk cId="3731716676" sldId="268"/>
            <ac:graphicFrameMk id="5" creationId="{445FD55F-6194-703C-9188-7A7C73B1FA40}"/>
          </ac:graphicFrameMkLst>
        </pc:graphicFrameChg>
        <pc:graphicFrameChg chg="add mod">
          <ac:chgData name="Tharshini K" userId="d8f1854e239d7c2b" providerId="LiveId" clId="{5ABD6022-4D88-4E0A-A7B4-C68C4E52561D}" dt="2025-09-06T08:47:44.742" v="3303" actId="12084"/>
          <ac:graphicFrameMkLst>
            <pc:docMk/>
            <pc:sldMk cId="3731716676" sldId="268"/>
            <ac:graphicFrameMk id="6" creationId="{33E94D17-2D36-1E39-6891-9193BDC78CB0}"/>
          </ac:graphicFrameMkLst>
        </pc:graphicFrameChg>
        <pc:graphicFrameChg chg="add mod modGraphic">
          <ac:chgData name="Tharshini K" userId="d8f1854e239d7c2b" providerId="LiveId" clId="{5ABD6022-4D88-4E0A-A7B4-C68C4E52561D}" dt="2025-09-06T08:52:53.940" v="3322" actId="403"/>
          <ac:graphicFrameMkLst>
            <pc:docMk/>
            <pc:sldMk cId="3731716676" sldId="268"/>
            <ac:graphicFrameMk id="8" creationId="{BB7747A7-B9C1-C2EC-B051-6BC778C2594A}"/>
          </ac:graphicFrameMkLst>
        </pc:graphicFrameChg>
        <pc:picChg chg="add del mod">
          <ac:chgData name="Tharshini K" userId="d8f1854e239d7c2b" providerId="LiveId" clId="{5ABD6022-4D88-4E0A-A7B4-C68C4E52561D}" dt="2025-09-03T17:20:59.926" v="12" actId="21"/>
          <ac:picMkLst>
            <pc:docMk/>
            <pc:sldMk cId="3731716676" sldId="268"/>
            <ac:picMk id="5" creationId="{D9D38C71-A2BD-3603-AE8E-71D74883A216}"/>
          </ac:picMkLst>
        </pc:picChg>
        <pc:picChg chg="add del mod">
          <ac:chgData name="Tharshini K" userId="d8f1854e239d7c2b" providerId="LiveId" clId="{5ABD6022-4D88-4E0A-A7B4-C68C4E52561D}" dt="2025-09-06T07:55:51.723" v="2012" actId="21"/>
          <ac:picMkLst>
            <pc:docMk/>
            <pc:sldMk cId="3731716676" sldId="268"/>
            <ac:picMk id="7" creationId="{655A33A4-8A68-8339-C134-C0D3ABED26EC}"/>
          </ac:picMkLst>
        </pc:picChg>
      </pc:sldChg>
      <pc:sldChg chg="del modTransition">
        <pc:chgData name="Tharshini K" userId="d8f1854e239d7c2b" providerId="LiveId" clId="{5ABD6022-4D88-4E0A-A7B4-C68C4E52561D}" dt="2025-09-06T08:05:36.086" v="2136" actId="2696"/>
        <pc:sldMkLst>
          <pc:docMk/>
          <pc:sldMk cId="3151803874" sldId="269"/>
        </pc:sldMkLst>
      </pc:sldChg>
      <pc:sldChg chg="modSp mod modTransition">
        <pc:chgData name="Tharshini K" userId="d8f1854e239d7c2b" providerId="LiveId" clId="{5ABD6022-4D88-4E0A-A7B4-C68C4E52561D}" dt="2025-09-06T07:53:52.041" v="1968" actId="20577"/>
        <pc:sldMkLst>
          <pc:docMk/>
          <pc:sldMk cId="2839828023" sldId="270"/>
        </pc:sldMkLst>
        <pc:spChg chg="mod">
          <ac:chgData name="Tharshini K" userId="d8f1854e239d7c2b" providerId="LiveId" clId="{5ABD6022-4D88-4E0A-A7B4-C68C4E52561D}" dt="2025-09-06T07:53:52.041" v="1968" actId="20577"/>
          <ac:spMkLst>
            <pc:docMk/>
            <pc:sldMk cId="2839828023" sldId="270"/>
            <ac:spMk id="3" creationId="{62C283FF-058E-AE41-823C-984ED8060CDC}"/>
          </ac:spMkLst>
        </pc:spChg>
      </pc:sldChg>
      <pc:sldChg chg="modTransition">
        <pc:chgData name="Tharshini K" userId="d8f1854e239d7c2b" providerId="LiveId" clId="{5ABD6022-4D88-4E0A-A7B4-C68C4E52561D}" dt="2025-09-03T17:53:03.337" v="128"/>
        <pc:sldMkLst>
          <pc:docMk/>
          <pc:sldMk cId="2809357331" sldId="272"/>
        </pc:sldMkLst>
      </pc:sldChg>
      <pc:sldChg chg="modSp mod modTransition">
        <pc:chgData name="Tharshini K" userId="d8f1854e239d7c2b" providerId="LiveId" clId="{5ABD6022-4D88-4E0A-A7B4-C68C4E52561D}" dt="2025-09-06T08:28:13.452" v="2858" actId="207"/>
        <pc:sldMkLst>
          <pc:docMk/>
          <pc:sldMk cId="1596742018" sldId="273"/>
        </pc:sldMkLst>
        <pc:spChg chg="mod">
          <ac:chgData name="Tharshini K" userId="d8f1854e239d7c2b" providerId="LiveId" clId="{5ABD6022-4D88-4E0A-A7B4-C68C4E52561D}" dt="2025-09-06T08:28:13.452" v="2858" actId="207"/>
          <ac:spMkLst>
            <pc:docMk/>
            <pc:sldMk cId="1596742018" sldId="273"/>
            <ac:spMk id="2" creationId="{6C4A7490-7BA5-8EFD-20B2-92C727F48A0C}"/>
          </ac:spMkLst>
        </pc:spChg>
        <pc:spChg chg="mod">
          <ac:chgData name="Tharshini K" userId="d8f1854e239d7c2b" providerId="LiveId" clId="{5ABD6022-4D88-4E0A-A7B4-C68C4E52561D}" dt="2025-09-06T08:27:22.643" v="2855" actId="27636"/>
          <ac:spMkLst>
            <pc:docMk/>
            <pc:sldMk cId="1596742018" sldId="273"/>
            <ac:spMk id="3" creationId="{4F5F1436-D458-A1A3-6975-4BC8514A11E8}"/>
          </ac:spMkLst>
        </pc:spChg>
      </pc:sldChg>
      <pc:sldChg chg="addSp delSp modSp mod modTransition">
        <pc:chgData name="Tharshini K" userId="d8f1854e239d7c2b" providerId="LiveId" clId="{5ABD6022-4D88-4E0A-A7B4-C68C4E52561D}" dt="2025-09-06T07:57:53.978" v="2041" actId="14100"/>
        <pc:sldMkLst>
          <pc:docMk/>
          <pc:sldMk cId="162089105" sldId="274"/>
        </pc:sldMkLst>
        <pc:spChg chg="mod">
          <ac:chgData name="Tharshini K" userId="d8f1854e239d7c2b" providerId="LiveId" clId="{5ABD6022-4D88-4E0A-A7B4-C68C4E52561D}" dt="2025-09-03T17:24:50.694" v="39" actId="1076"/>
          <ac:spMkLst>
            <pc:docMk/>
            <pc:sldMk cId="162089105" sldId="274"/>
            <ac:spMk id="2" creationId="{72590D6C-F912-EF91-F581-9736C70344E2}"/>
          </ac:spMkLst>
        </pc:spChg>
        <pc:spChg chg="add mod">
          <ac:chgData name="Tharshini K" userId="d8f1854e239d7c2b" providerId="LiveId" clId="{5ABD6022-4D88-4E0A-A7B4-C68C4E52561D}" dt="2025-09-06T07:57:53.978" v="2041" actId="14100"/>
          <ac:spMkLst>
            <pc:docMk/>
            <pc:sldMk cId="162089105" sldId="274"/>
            <ac:spMk id="3" creationId="{79F1A708-22C7-FC06-569F-073D64AA4157}"/>
          </ac:spMkLst>
        </pc:spChg>
        <pc:spChg chg="del">
          <ac:chgData name="Tharshini K" userId="d8f1854e239d7c2b" providerId="LiveId" clId="{5ABD6022-4D88-4E0A-A7B4-C68C4E52561D}" dt="2025-09-03T17:24:01.945" v="31" actId="931"/>
          <ac:spMkLst>
            <pc:docMk/>
            <pc:sldMk cId="162089105" sldId="274"/>
            <ac:spMk id="3" creationId="{FB85A6E1-9AB1-5FDA-F2EE-699DE39485F5}"/>
          </ac:spMkLst>
        </pc:spChg>
        <pc:picChg chg="add mod">
          <ac:chgData name="Tharshini K" userId="d8f1854e239d7c2b" providerId="LiveId" clId="{5ABD6022-4D88-4E0A-A7B4-C68C4E52561D}" dt="2025-09-03T17:47:23.767" v="100" actId="14100"/>
          <ac:picMkLst>
            <pc:docMk/>
            <pc:sldMk cId="162089105" sldId="274"/>
            <ac:picMk id="5" creationId="{7E16B784-D2D0-285A-3D28-CB67F12DD621}"/>
          </ac:picMkLst>
        </pc:picChg>
      </pc:sldChg>
      <pc:sldChg chg="addSp delSp modSp new del mod modTransition">
        <pc:chgData name="Tharshini K" userId="d8f1854e239d7c2b" providerId="LiveId" clId="{5ABD6022-4D88-4E0A-A7B4-C68C4E52561D}" dt="2025-09-03T17:58:07.372" v="131" actId="2696"/>
        <pc:sldMkLst>
          <pc:docMk/>
          <pc:sldMk cId="1718007690" sldId="275"/>
        </pc:sldMkLst>
        <pc:spChg chg="del">
          <ac:chgData name="Tharshini K" userId="d8f1854e239d7c2b" providerId="LiveId" clId="{5ABD6022-4D88-4E0A-A7B4-C68C4E52561D}" dt="2025-09-03T17:25:06.017" v="41" actId="931"/>
          <ac:spMkLst>
            <pc:docMk/>
            <pc:sldMk cId="1718007690" sldId="275"/>
            <ac:spMk id="3" creationId="{EADFD41B-78A6-EE79-DF00-EDEE90550BDD}"/>
          </ac:spMkLst>
        </pc:spChg>
        <pc:spChg chg="add mod">
          <ac:chgData name="Tharshini K" userId="d8f1854e239d7c2b" providerId="LiveId" clId="{5ABD6022-4D88-4E0A-A7B4-C68C4E52561D}" dt="2025-09-03T17:41:06.469" v="82" actId="21"/>
          <ac:spMkLst>
            <pc:docMk/>
            <pc:sldMk cId="1718007690" sldId="275"/>
            <ac:spMk id="7" creationId="{48BA20A8-163A-7708-5836-4982E9487ED7}"/>
          </ac:spMkLst>
        </pc:spChg>
        <pc:picChg chg="add del mod">
          <ac:chgData name="Tharshini K" userId="d8f1854e239d7c2b" providerId="LiveId" clId="{5ABD6022-4D88-4E0A-A7B4-C68C4E52561D}" dt="2025-09-03T17:41:06.469" v="82" actId="21"/>
          <ac:picMkLst>
            <pc:docMk/>
            <pc:sldMk cId="1718007690" sldId="275"/>
            <ac:picMk id="5" creationId="{F594B496-98B4-E92C-B9C9-B6181B69D3FC}"/>
          </ac:picMkLst>
        </pc:picChg>
      </pc:sldChg>
      <pc:sldChg chg="addSp delSp modSp new del mod">
        <pc:chgData name="Tharshini K" userId="d8f1854e239d7c2b" providerId="LiveId" clId="{5ABD6022-4D88-4E0A-A7B4-C68C4E52561D}" dt="2025-09-03T17:26:30.966" v="54" actId="2696"/>
        <pc:sldMkLst>
          <pc:docMk/>
          <pc:sldMk cId="424967079" sldId="276"/>
        </pc:sldMkLst>
        <pc:spChg chg="del">
          <ac:chgData name="Tharshini K" userId="d8f1854e239d7c2b" providerId="LiveId" clId="{5ABD6022-4D88-4E0A-A7B4-C68C4E52561D}" dt="2025-09-03T17:25:54.935" v="51" actId="931"/>
          <ac:spMkLst>
            <pc:docMk/>
            <pc:sldMk cId="424967079" sldId="276"/>
            <ac:spMk id="3" creationId="{28CE9BB4-C12E-2A8E-783D-2F25FBB0C27B}"/>
          </ac:spMkLst>
        </pc:spChg>
        <pc:picChg chg="add mod">
          <ac:chgData name="Tharshini K" userId="d8f1854e239d7c2b" providerId="LiveId" clId="{5ABD6022-4D88-4E0A-A7B4-C68C4E52561D}" dt="2025-09-03T17:25:54.935" v="51" actId="931"/>
          <ac:picMkLst>
            <pc:docMk/>
            <pc:sldMk cId="424967079" sldId="276"/>
            <ac:picMk id="5" creationId="{BE26615B-4ED8-9C2A-04D2-0722953CC5C7}"/>
          </ac:picMkLst>
        </pc:picChg>
        <pc:picChg chg="add mod">
          <ac:chgData name="Tharshini K" userId="d8f1854e239d7c2b" providerId="LiveId" clId="{5ABD6022-4D88-4E0A-A7B4-C68C4E52561D}" dt="2025-09-03T17:26:19.915" v="53" actId="14100"/>
          <ac:picMkLst>
            <pc:docMk/>
            <pc:sldMk cId="424967079" sldId="276"/>
            <ac:picMk id="7" creationId="{BB489C7F-9B8E-5C7B-1932-AF16DA50CC2D}"/>
          </ac:picMkLst>
        </pc:picChg>
      </pc:sldChg>
      <pc:sldChg chg="addSp delSp modSp new mod ord modTransition">
        <pc:chgData name="Tharshini K" userId="d8f1854e239d7c2b" providerId="LiveId" clId="{5ABD6022-4D88-4E0A-A7B4-C68C4E52561D}" dt="2025-09-03T17:53:03.337" v="128"/>
        <pc:sldMkLst>
          <pc:docMk/>
          <pc:sldMk cId="1236762032" sldId="276"/>
        </pc:sldMkLst>
        <pc:spChg chg="mod">
          <ac:chgData name="Tharshini K" userId="d8f1854e239d7c2b" providerId="LiveId" clId="{5ABD6022-4D88-4E0A-A7B4-C68C4E52561D}" dt="2025-09-03T17:30:28.660" v="63" actId="1076"/>
          <ac:spMkLst>
            <pc:docMk/>
            <pc:sldMk cId="1236762032" sldId="276"/>
            <ac:spMk id="2" creationId="{B38A2D21-B23A-BEAC-FC66-390CFD2129E6}"/>
          </ac:spMkLst>
        </pc:spChg>
        <pc:spChg chg="del">
          <ac:chgData name="Tharshini K" userId="d8f1854e239d7c2b" providerId="LiveId" clId="{5ABD6022-4D88-4E0A-A7B4-C68C4E52561D}" dt="2025-09-03T17:29:56.172" v="58" actId="931"/>
          <ac:spMkLst>
            <pc:docMk/>
            <pc:sldMk cId="1236762032" sldId="276"/>
            <ac:spMk id="3" creationId="{04CE5B3F-AA3E-4116-1CDE-D722519E4351}"/>
          </ac:spMkLst>
        </pc:spChg>
        <pc:picChg chg="add mod">
          <ac:chgData name="Tharshini K" userId="d8f1854e239d7c2b" providerId="LiveId" clId="{5ABD6022-4D88-4E0A-A7B4-C68C4E52561D}" dt="2025-09-03T17:39:35.853" v="77" actId="1076"/>
          <ac:picMkLst>
            <pc:docMk/>
            <pc:sldMk cId="1236762032" sldId="276"/>
            <ac:picMk id="5" creationId="{A4413B0C-73AE-99F0-7B90-3C53A30AEC47}"/>
          </ac:picMkLst>
        </pc:picChg>
      </pc:sldChg>
      <pc:sldChg chg="addSp delSp modSp new mod ord modTransition">
        <pc:chgData name="Tharshini K" userId="d8f1854e239d7c2b" providerId="LiveId" clId="{5ABD6022-4D88-4E0A-A7B4-C68C4E52561D}" dt="2025-09-03T17:53:03.337" v="128"/>
        <pc:sldMkLst>
          <pc:docMk/>
          <pc:sldMk cId="2997514834" sldId="277"/>
        </pc:sldMkLst>
        <pc:spChg chg="mod">
          <ac:chgData name="Tharshini K" userId="d8f1854e239d7c2b" providerId="LiveId" clId="{5ABD6022-4D88-4E0A-A7B4-C68C4E52561D}" dt="2025-09-03T17:39:28.459" v="76" actId="1076"/>
          <ac:spMkLst>
            <pc:docMk/>
            <pc:sldMk cId="2997514834" sldId="277"/>
            <ac:spMk id="2" creationId="{9A55C9AE-A0AF-9383-91F4-ABD5CE882DE4}"/>
          </ac:spMkLst>
        </pc:spChg>
        <pc:spChg chg="del">
          <ac:chgData name="Tharshini K" userId="d8f1854e239d7c2b" providerId="LiveId" clId="{5ABD6022-4D88-4E0A-A7B4-C68C4E52561D}" dt="2025-09-03T17:38:59.151" v="70" actId="931"/>
          <ac:spMkLst>
            <pc:docMk/>
            <pc:sldMk cId="2997514834" sldId="277"/>
            <ac:spMk id="3" creationId="{B3506087-5CD6-B4FA-512F-C53D74953D30}"/>
          </ac:spMkLst>
        </pc:spChg>
        <pc:picChg chg="add mod">
          <ac:chgData name="Tharshini K" userId="d8f1854e239d7c2b" providerId="LiveId" clId="{5ABD6022-4D88-4E0A-A7B4-C68C4E52561D}" dt="2025-09-03T17:39:21.628" v="75" actId="1076"/>
          <ac:picMkLst>
            <pc:docMk/>
            <pc:sldMk cId="2997514834" sldId="277"/>
            <ac:picMk id="5" creationId="{FC96E8E4-394C-81E7-174B-606781BA5599}"/>
          </ac:picMkLst>
        </pc:picChg>
      </pc:sldChg>
      <pc:sldChg chg="addSp delSp modSp new mod ord modTransition">
        <pc:chgData name="Tharshini K" userId="d8f1854e239d7c2b" providerId="LiveId" clId="{5ABD6022-4D88-4E0A-A7B4-C68C4E52561D}" dt="2025-09-03T17:53:03.337" v="128"/>
        <pc:sldMkLst>
          <pc:docMk/>
          <pc:sldMk cId="1392998055" sldId="278"/>
        </pc:sldMkLst>
        <pc:spChg chg="del">
          <ac:chgData name="Tharshini K" userId="d8f1854e239d7c2b" providerId="LiveId" clId="{5ABD6022-4D88-4E0A-A7B4-C68C4E52561D}" dt="2025-09-03T17:40:08.502" v="79" actId="931"/>
          <ac:spMkLst>
            <pc:docMk/>
            <pc:sldMk cId="1392998055" sldId="278"/>
            <ac:spMk id="3" creationId="{1E3C24F0-CDF3-A90C-9625-F771B23D6079}"/>
          </ac:spMkLst>
        </pc:spChg>
        <pc:spChg chg="add del mod">
          <ac:chgData name="Tharshini K" userId="d8f1854e239d7c2b" providerId="LiveId" clId="{5ABD6022-4D88-4E0A-A7B4-C68C4E52561D}" dt="2025-09-03T17:40:52.906" v="81" actId="931"/>
          <ac:spMkLst>
            <pc:docMk/>
            <pc:sldMk cId="1392998055" sldId="278"/>
            <ac:spMk id="7" creationId="{CCA49B96-A60F-2DC8-C9B4-F0B30429D871}"/>
          </ac:spMkLst>
        </pc:spChg>
        <pc:picChg chg="add del mod">
          <ac:chgData name="Tharshini K" userId="d8f1854e239d7c2b" providerId="LiveId" clId="{5ABD6022-4D88-4E0A-A7B4-C68C4E52561D}" dt="2025-09-03T17:40:16.325" v="80" actId="21"/>
          <ac:picMkLst>
            <pc:docMk/>
            <pc:sldMk cId="1392998055" sldId="278"/>
            <ac:picMk id="5" creationId="{38204472-12A3-AB8E-2E21-0B11813A611B}"/>
          </ac:picMkLst>
        </pc:picChg>
        <pc:picChg chg="add mod">
          <ac:chgData name="Tharshini K" userId="d8f1854e239d7c2b" providerId="LiveId" clId="{5ABD6022-4D88-4E0A-A7B4-C68C4E52561D}" dt="2025-09-03T17:41:38.205" v="91" actId="14100"/>
          <ac:picMkLst>
            <pc:docMk/>
            <pc:sldMk cId="1392998055" sldId="278"/>
            <ac:picMk id="9" creationId="{E3E0C295-135A-5912-6A9E-BA687E9BD81F}"/>
          </ac:picMkLst>
        </pc:picChg>
      </pc:sldChg>
      <pc:sldChg chg="modSp new mod">
        <pc:chgData name="Tharshini K" userId="d8f1854e239d7c2b" providerId="LiveId" clId="{5ABD6022-4D88-4E0A-A7B4-C68C4E52561D}" dt="2025-09-06T08:36:30.964" v="3196" actId="123"/>
        <pc:sldMkLst>
          <pc:docMk/>
          <pc:sldMk cId="1140678524" sldId="279"/>
        </pc:sldMkLst>
        <pc:spChg chg="mod">
          <ac:chgData name="Tharshini K" userId="d8f1854e239d7c2b" providerId="LiveId" clId="{5ABD6022-4D88-4E0A-A7B4-C68C4E52561D}" dt="2025-09-06T08:29:20.590" v="2892" actId="1076"/>
          <ac:spMkLst>
            <pc:docMk/>
            <pc:sldMk cId="1140678524" sldId="279"/>
            <ac:spMk id="2" creationId="{B140DAB1-A8C6-BCDF-E7AE-360B144FB2BE}"/>
          </ac:spMkLst>
        </pc:spChg>
        <pc:spChg chg="mod">
          <ac:chgData name="Tharshini K" userId="d8f1854e239d7c2b" providerId="LiveId" clId="{5ABD6022-4D88-4E0A-A7B4-C68C4E52561D}" dt="2025-09-06T08:36:30.964" v="3196" actId="123"/>
          <ac:spMkLst>
            <pc:docMk/>
            <pc:sldMk cId="1140678524" sldId="279"/>
            <ac:spMk id="3" creationId="{7B4A8A4B-C8CA-40CE-9189-A38A9BF097AD}"/>
          </ac:spMkLst>
        </pc:spChg>
      </pc:sldChg>
      <pc:sldChg chg="modSp new del mod">
        <pc:chgData name="Tharshini K" userId="d8f1854e239d7c2b" providerId="LiveId" clId="{5ABD6022-4D88-4E0A-A7B4-C68C4E52561D}" dt="2025-09-06T06:57:23.539" v="884" actId="2696"/>
        <pc:sldMkLst>
          <pc:docMk/>
          <pc:sldMk cId="1587244191" sldId="279"/>
        </pc:sldMkLst>
        <pc:spChg chg="mod">
          <ac:chgData name="Tharshini K" userId="d8f1854e239d7c2b" providerId="LiveId" clId="{5ABD6022-4D88-4E0A-A7B4-C68C4E52561D}" dt="2025-09-06T06:54:58.324" v="872" actId="1076"/>
          <ac:spMkLst>
            <pc:docMk/>
            <pc:sldMk cId="1587244191" sldId="279"/>
            <ac:spMk id="2" creationId="{A6D972F1-0C93-E004-B42A-0561B4654035}"/>
          </ac:spMkLst>
        </pc:spChg>
        <pc:spChg chg="mod">
          <ac:chgData name="Tharshini K" userId="d8f1854e239d7c2b" providerId="LiveId" clId="{5ABD6022-4D88-4E0A-A7B4-C68C4E52561D}" dt="2025-09-06T06:55:14.579" v="881" actId="20577"/>
          <ac:spMkLst>
            <pc:docMk/>
            <pc:sldMk cId="1587244191" sldId="279"/>
            <ac:spMk id="3" creationId="{31D4112D-4E59-06E9-6BAD-15060AAC9530}"/>
          </ac:spMkLst>
        </pc:spChg>
      </pc:sldChg>
      <pc:sldChg chg="addSp delSp modSp new mod">
        <pc:chgData name="Tharshini K" userId="d8f1854e239d7c2b" providerId="LiveId" clId="{5ABD6022-4D88-4E0A-A7B4-C68C4E52561D}" dt="2025-09-06T09:04:41.443" v="3399"/>
        <pc:sldMkLst>
          <pc:docMk/>
          <pc:sldMk cId="949947943" sldId="280"/>
        </pc:sldMkLst>
        <pc:spChg chg="mod">
          <ac:chgData name="Tharshini K" userId="d8f1854e239d7c2b" providerId="LiveId" clId="{5ABD6022-4D88-4E0A-A7B4-C68C4E52561D}" dt="2025-09-06T08:40:12.860" v="3272" actId="1076"/>
          <ac:spMkLst>
            <pc:docMk/>
            <pc:sldMk cId="949947943" sldId="280"/>
            <ac:spMk id="2" creationId="{D84F9850-0327-C80A-AF71-AC7940BA8600}"/>
          </ac:spMkLst>
        </pc:spChg>
        <pc:spChg chg="add del mod">
          <ac:chgData name="Tharshini K" userId="d8f1854e239d7c2b" providerId="LiveId" clId="{5ABD6022-4D88-4E0A-A7B4-C68C4E52561D}" dt="2025-09-06T09:04:35.810" v="3398" actId="164"/>
          <ac:spMkLst>
            <pc:docMk/>
            <pc:sldMk cId="949947943" sldId="280"/>
            <ac:spMk id="4" creationId="{5A7A1B91-8C3F-DD24-8399-BF630C069F8F}"/>
          </ac:spMkLst>
        </pc:spChg>
        <pc:spChg chg="add mod">
          <ac:chgData name="Tharshini K" userId="d8f1854e239d7c2b" providerId="LiveId" clId="{5ABD6022-4D88-4E0A-A7B4-C68C4E52561D}" dt="2025-09-06T09:04:35.810" v="3398" actId="164"/>
          <ac:spMkLst>
            <pc:docMk/>
            <pc:sldMk cId="949947943" sldId="280"/>
            <ac:spMk id="5" creationId="{F6F2BC34-ABF8-14DA-ADB8-E3C2B8C45455}"/>
          </ac:spMkLst>
        </pc:spChg>
        <pc:spChg chg="add mod">
          <ac:chgData name="Tharshini K" userId="d8f1854e239d7c2b" providerId="LiveId" clId="{5ABD6022-4D88-4E0A-A7B4-C68C4E52561D}" dt="2025-09-06T09:04:35.810" v="3398" actId="164"/>
          <ac:spMkLst>
            <pc:docMk/>
            <pc:sldMk cId="949947943" sldId="280"/>
            <ac:spMk id="6" creationId="{3368888B-1F65-F304-794F-8A7747908534}"/>
          </ac:spMkLst>
        </pc:spChg>
        <pc:spChg chg="add mod">
          <ac:chgData name="Tharshini K" userId="d8f1854e239d7c2b" providerId="LiveId" clId="{5ABD6022-4D88-4E0A-A7B4-C68C4E52561D}" dt="2025-09-06T09:04:35.810" v="3398" actId="164"/>
          <ac:spMkLst>
            <pc:docMk/>
            <pc:sldMk cId="949947943" sldId="280"/>
            <ac:spMk id="7" creationId="{34B95D4A-F921-138A-4762-D2BFC9460152}"/>
          </ac:spMkLst>
        </pc:spChg>
        <pc:spChg chg="add del mod">
          <ac:chgData name="Tharshini K" userId="d8f1854e239d7c2b" providerId="LiveId" clId="{5ABD6022-4D88-4E0A-A7B4-C68C4E52561D}" dt="2025-09-06T08:57:49.411" v="3350" actId="21"/>
          <ac:spMkLst>
            <pc:docMk/>
            <pc:sldMk cId="949947943" sldId="280"/>
            <ac:spMk id="8" creationId="{853B2A73-F328-B9BA-0CCC-32673E853802}"/>
          </ac:spMkLst>
        </pc:spChg>
        <pc:spChg chg="add del mod">
          <ac:chgData name="Tharshini K" userId="d8f1854e239d7c2b" providerId="LiveId" clId="{5ABD6022-4D88-4E0A-A7B4-C68C4E52561D}" dt="2025-09-06T09:02:10.190" v="3382" actId="21"/>
          <ac:spMkLst>
            <pc:docMk/>
            <pc:sldMk cId="949947943" sldId="280"/>
            <ac:spMk id="12" creationId="{1C8F49E8-A926-227C-7C82-37C7DE6436BD}"/>
          </ac:spMkLst>
        </pc:spChg>
        <pc:spChg chg="add mod">
          <ac:chgData name="Tharshini K" userId="d8f1854e239d7c2b" providerId="LiveId" clId="{5ABD6022-4D88-4E0A-A7B4-C68C4E52561D}" dt="2025-09-06T09:04:35.810" v="3398" actId="164"/>
          <ac:spMkLst>
            <pc:docMk/>
            <pc:sldMk cId="949947943" sldId="280"/>
            <ac:spMk id="13" creationId="{943251CB-E36B-BEB2-EC8A-44097A9D18D6}"/>
          </ac:spMkLst>
        </pc:spChg>
        <pc:spChg chg="add del mod">
          <ac:chgData name="Tharshini K" userId="d8f1854e239d7c2b" providerId="LiveId" clId="{5ABD6022-4D88-4E0A-A7B4-C68C4E52561D}" dt="2025-09-06T09:02:21.113" v="3384" actId="21"/>
          <ac:spMkLst>
            <pc:docMk/>
            <pc:sldMk cId="949947943" sldId="280"/>
            <ac:spMk id="14" creationId="{EDF868E0-9065-B6A6-FB50-49E186A74D0F}"/>
          </ac:spMkLst>
        </pc:spChg>
        <pc:spChg chg="add mod">
          <ac:chgData name="Tharshini K" userId="d8f1854e239d7c2b" providerId="LiveId" clId="{5ABD6022-4D88-4E0A-A7B4-C68C4E52561D}" dt="2025-09-06T09:04:35.810" v="3398" actId="164"/>
          <ac:spMkLst>
            <pc:docMk/>
            <pc:sldMk cId="949947943" sldId="280"/>
            <ac:spMk id="15" creationId="{D294C27A-CE3F-1C28-AD93-61AC18B09A6B}"/>
          </ac:spMkLst>
        </pc:spChg>
        <pc:spChg chg="add mod">
          <ac:chgData name="Tharshini K" userId="d8f1854e239d7c2b" providerId="LiveId" clId="{5ABD6022-4D88-4E0A-A7B4-C68C4E52561D}" dt="2025-09-06T09:04:35.810" v="3398" actId="164"/>
          <ac:spMkLst>
            <pc:docMk/>
            <pc:sldMk cId="949947943" sldId="280"/>
            <ac:spMk id="16" creationId="{6282D415-6331-23F0-C4BE-25C4CA33BF4C}"/>
          </ac:spMkLst>
        </pc:spChg>
        <pc:spChg chg="mod">
          <ac:chgData name="Tharshini K" userId="d8f1854e239d7c2b" providerId="LiveId" clId="{5ABD6022-4D88-4E0A-A7B4-C68C4E52561D}" dt="2025-09-06T09:04:41.443" v="3399"/>
          <ac:spMkLst>
            <pc:docMk/>
            <pc:sldMk cId="949947943" sldId="280"/>
            <ac:spMk id="19" creationId="{3DA3DC93-677F-85DE-D0E2-DA789C9DA6C8}"/>
          </ac:spMkLst>
        </pc:spChg>
        <pc:spChg chg="mod">
          <ac:chgData name="Tharshini K" userId="d8f1854e239d7c2b" providerId="LiveId" clId="{5ABD6022-4D88-4E0A-A7B4-C68C4E52561D}" dt="2025-09-06T09:04:41.443" v="3399"/>
          <ac:spMkLst>
            <pc:docMk/>
            <pc:sldMk cId="949947943" sldId="280"/>
            <ac:spMk id="20" creationId="{473203DE-90A4-E269-0C50-492E5F7A7786}"/>
          </ac:spMkLst>
        </pc:spChg>
        <pc:spChg chg="mod">
          <ac:chgData name="Tharshini K" userId="d8f1854e239d7c2b" providerId="LiveId" clId="{5ABD6022-4D88-4E0A-A7B4-C68C4E52561D}" dt="2025-09-06T09:04:41.443" v="3399"/>
          <ac:spMkLst>
            <pc:docMk/>
            <pc:sldMk cId="949947943" sldId="280"/>
            <ac:spMk id="21" creationId="{4A0A043D-1E67-B1F8-DD17-D325A1AC08B7}"/>
          </ac:spMkLst>
        </pc:spChg>
        <pc:spChg chg="mod">
          <ac:chgData name="Tharshini K" userId="d8f1854e239d7c2b" providerId="LiveId" clId="{5ABD6022-4D88-4E0A-A7B4-C68C4E52561D}" dt="2025-09-06T09:04:41.443" v="3399"/>
          <ac:spMkLst>
            <pc:docMk/>
            <pc:sldMk cId="949947943" sldId="280"/>
            <ac:spMk id="22" creationId="{9081DF8C-F6C5-F108-D276-5D6ADC7592DE}"/>
          </ac:spMkLst>
        </pc:spChg>
        <pc:spChg chg="mod">
          <ac:chgData name="Tharshini K" userId="d8f1854e239d7c2b" providerId="LiveId" clId="{5ABD6022-4D88-4E0A-A7B4-C68C4E52561D}" dt="2025-09-06T09:04:41.443" v="3399"/>
          <ac:spMkLst>
            <pc:docMk/>
            <pc:sldMk cId="949947943" sldId="280"/>
            <ac:spMk id="23" creationId="{6AE3D798-558B-9C48-211A-53B6842033C2}"/>
          </ac:spMkLst>
        </pc:spChg>
        <pc:spChg chg="mod">
          <ac:chgData name="Tharshini K" userId="d8f1854e239d7c2b" providerId="LiveId" clId="{5ABD6022-4D88-4E0A-A7B4-C68C4E52561D}" dt="2025-09-06T09:04:41.443" v="3399"/>
          <ac:spMkLst>
            <pc:docMk/>
            <pc:sldMk cId="949947943" sldId="280"/>
            <ac:spMk id="24" creationId="{12DD1FF7-59C1-C39F-8E63-E654263D7276}"/>
          </ac:spMkLst>
        </pc:spChg>
        <pc:spChg chg="mod">
          <ac:chgData name="Tharshini K" userId="d8f1854e239d7c2b" providerId="LiveId" clId="{5ABD6022-4D88-4E0A-A7B4-C68C4E52561D}" dt="2025-09-06T09:04:41.443" v="3399"/>
          <ac:spMkLst>
            <pc:docMk/>
            <pc:sldMk cId="949947943" sldId="280"/>
            <ac:spMk id="25" creationId="{497D540F-AE65-F997-6D45-2449553AD512}"/>
          </ac:spMkLst>
        </pc:spChg>
        <pc:grpChg chg="add mod">
          <ac:chgData name="Tharshini K" userId="d8f1854e239d7c2b" providerId="LiveId" clId="{5ABD6022-4D88-4E0A-A7B4-C68C4E52561D}" dt="2025-09-06T09:04:35.810" v="3398" actId="164"/>
          <ac:grpSpMkLst>
            <pc:docMk/>
            <pc:sldMk cId="949947943" sldId="280"/>
            <ac:grpSpMk id="17" creationId="{BD2DDC99-6B2D-AB0D-9B43-7766564924CF}"/>
          </ac:grpSpMkLst>
        </pc:grpChg>
        <pc:grpChg chg="add mod">
          <ac:chgData name="Tharshini K" userId="d8f1854e239d7c2b" providerId="LiveId" clId="{5ABD6022-4D88-4E0A-A7B4-C68C4E52561D}" dt="2025-09-06T09:04:41.443" v="3399"/>
          <ac:grpSpMkLst>
            <pc:docMk/>
            <pc:sldMk cId="949947943" sldId="280"/>
            <ac:grpSpMk id="18" creationId="{0BB1F715-0B52-3A7C-1645-C3EEC0F1EC72}"/>
          </ac:grpSpMkLst>
        </pc:grpChg>
        <pc:graphicFrameChg chg="add del mod modGraphic">
          <ac:chgData name="Tharshini K" userId="d8f1854e239d7c2b" providerId="LiveId" clId="{5ABD6022-4D88-4E0A-A7B4-C68C4E52561D}" dt="2025-09-06T08:53:15.749" v="3323" actId="21"/>
          <ac:graphicFrameMkLst>
            <pc:docMk/>
            <pc:sldMk cId="949947943" sldId="280"/>
            <ac:graphicFrameMk id="3" creationId="{CE8B2683-B77B-C6F8-9DAC-D2641F698FE1}"/>
          </ac:graphicFrameMkLst>
        </pc:graphicFrameChg>
        <pc:cxnChg chg="add mod">
          <ac:chgData name="Tharshini K" userId="d8f1854e239d7c2b" providerId="LiveId" clId="{5ABD6022-4D88-4E0A-A7B4-C68C4E52561D}" dt="2025-09-06T08:58:58.910" v="3359" actId="1076"/>
          <ac:cxnSpMkLst>
            <pc:docMk/>
            <pc:sldMk cId="949947943" sldId="280"/>
            <ac:cxnSpMk id="10" creationId="{CAA1A59D-A738-FCEC-E81C-36026E882C0B}"/>
          </ac:cxnSpMkLst>
        </pc:cxnChg>
      </pc:sldChg>
      <pc:sldMasterChg chg="modTransition modSldLayout">
        <pc:chgData name="Tharshini K" userId="d8f1854e239d7c2b" providerId="LiveId" clId="{5ABD6022-4D88-4E0A-A7B4-C68C4E52561D}" dt="2025-09-03T17:53:03.337" v="128"/>
        <pc:sldMasterMkLst>
          <pc:docMk/>
          <pc:sldMasterMk cId="0" sldId="2147483648"/>
        </pc:sldMasterMkLst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Tharshini K" userId="d8f1854e239d7c2b" providerId="LiveId" clId="{5ABD6022-4D88-4E0A-A7B4-C68C4E52561D}" dt="2025-09-03T17:53:03.337" v="128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FC2D1-FD23-49BF-8328-1D1C2F2E490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76E9D8-F488-4656-9B58-F5E2B8387698}">
      <dgm:prSet custT="1"/>
      <dgm:spPr/>
      <dgm:t>
        <a:bodyPr/>
        <a:lstStyle/>
        <a:p>
          <a:r>
            <a:rPr lang="en-IN" sz="2400" dirty="0">
              <a:latin typeface="Bahnschrift Condensed" panose="020B0502040204020203" pitchFamily="34" charset="0"/>
            </a:rPr>
            <a:t>Tools and techniques</a:t>
          </a:r>
        </a:p>
      </dgm:t>
    </dgm:pt>
    <dgm:pt modelId="{BFE73441-DEB7-4ADB-9B9C-B6F1278AFCED}" type="parTrans" cxnId="{E81B8EAB-1FE9-4A8E-8C7B-053C0BE0587F}">
      <dgm:prSet/>
      <dgm:spPr/>
      <dgm:t>
        <a:bodyPr/>
        <a:lstStyle/>
        <a:p>
          <a:endParaRPr lang="en-IN"/>
        </a:p>
      </dgm:t>
    </dgm:pt>
    <dgm:pt modelId="{DB22E628-A4EF-46FD-8E02-57A170E378E3}" type="sibTrans" cxnId="{E81B8EAB-1FE9-4A8E-8C7B-053C0BE0587F}">
      <dgm:prSet/>
      <dgm:spPr/>
      <dgm:t>
        <a:bodyPr/>
        <a:lstStyle/>
        <a:p>
          <a:endParaRPr lang="en-IN"/>
        </a:p>
      </dgm:t>
    </dgm:pt>
    <dgm:pt modelId="{954BBB1D-2AEC-43BE-91DD-040063128A3C}">
      <dgm:prSet custT="1"/>
      <dgm:spPr/>
      <dgm:t>
        <a:bodyPr/>
        <a:lstStyle/>
        <a:p>
          <a:r>
            <a:rPr lang="en-IN" sz="2000" dirty="0">
              <a:latin typeface="Bahnschrift Condensed" panose="020B0502040204020203" pitchFamily="34" charset="0"/>
            </a:rPr>
            <a:t>Frontend: HTML, CSS, JavaScript, Bootstrap</a:t>
          </a:r>
        </a:p>
      </dgm:t>
    </dgm:pt>
    <dgm:pt modelId="{CAA70DFB-FD8C-469D-8403-DB74AC0EE5CF}" type="parTrans" cxnId="{0534AAAA-93EA-4BB5-82C8-9FC18D92ECB1}">
      <dgm:prSet/>
      <dgm:spPr/>
      <dgm:t>
        <a:bodyPr/>
        <a:lstStyle/>
        <a:p>
          <a:endParaRPr lang="en-IN"/>
        </a:p>
      </dgm:t>
    </dgm:pt>
    <dgm:pt modelId="{F6E5BB8D-106E-47E7-9D11-A384570C39B8}" type="sibTrans" cxnId="{0534AAAA-93EA-4BB5-82C8-9FC18D92ECB1}">
      <dgm:prSet/>
      <dgm:spPr/>
      <dgm:t>
        <a:bodyPr/>
        <a:lstStyle/>
        <a:p>
          <a:endParaRPr lang="en-IN"/>
        </a:p>
      </dgm:t>
    </dgm:pt>
    <dgm:pt modelId="{34274F7E-6F13-419B-8720-5607A08E2E03}">
      <dgm:prSet custT="1"/>
      <dgm:spPr/>
      <dgm:t>
        <a:bodyPr/>
        <a:lstStyle/>
        <a:p>
          <a:r>
            <a:rPr lang="en-IN" sz="2000" dirty="0">
              <a:latin typeface="Bahnschrift Condensed" panose="020B0502040204020203" pitchFamily="34" charset="0"/>
            </a:rPr>
            <a:t>Backend: Python / Node.js (as applicable</a:t>
          </a:r>
          <a:r>
            <a:rPr lang="en-IN" sz="1900" dirty="0"/>
            <a:t>)</a:t>
          </a:r>
        </a:p>
      </dgm:t>
    </dgm:pt>
    <dgm:pt modelId="{73BE99FE-0D5F-46BC-A973-F8AFB559C0D1}" type="parTrans" cxnId="{FE8082DB-C976-4C3B-9811-AE5CE404257C}">
      <dgm:prSet/>
      <dgm:spPr/>
      <dgm:t>
        <a:bodyPr/>
        <a:lstStyle/>
        <a:p>
          <a:endParaRPr lang="en-IN"/>
        </a:p>
      </dgm:t>
    </dgm:pt>
    <dgm:pt modelId="{74E3F37C-18F5-4B1B-9660-E5E76D8DA86A}" type="sibTrans" cxnId="{FE8082DB-C976-4C3B-9811-AE5CE404257C}">
      <dgm:prSet/>
      <dgm:spPr/>
      <dgm:t>
        <a:bodyPr/>
        <a:lstStyle/>
        <a:p>
          <a:endParaRPr lang="en-IN"/>
        </a:p>
      </dgm:t>
    </dgm:pt>
    <dgm:pt modelId="{D553628A-3EB6-4CFB-B9D6-ABCC394AC748}">
      <dgm:prSet/>
      <dgm:spPr/>
      <dgm:t>
        <a:bodyPr/>
        <a:lstStyle/>
        <a:p>
          <a:r>
            <a:rPr lang="en-IN" dirty="0">
              <a:latin typeface="Bahnschrift Condensed" panose="020B0502040204020203" pitchFamily="34" charset="0"/>
            </a:rPr>
            <a:t>Database: MySQL / MongoDB</a:t>
          </a:r>
        </a:p>
      </dgm:t>
    </dgm:pt>
    <dgm:pt modelId="{177F3263-EBED-4734-B6CD-3827295D9D0F}" type="parTrans" cxnId="{068D359C-A96C-48BE-B360-6F7A9C5B1538}">
      <dgm:prSet/>
      <dgm:spPr/>
      <dgm:t>
        <a:bodyPr/>
        <a:lstStyle/>
        <a:p>
          <a:endParaRPr lang="en-IN"/>
        </a:p>
      </dgm:t>
    </dgm:pt>
    <dgm:pt modelId="{D3DE85C9-7238-4483-827E-C54373970707}" type="sibTrans" cxnId="{068D359C-A96C-48BE-B360-6F7A9C5B1538}">
      <dgm:prSet/>
      <dgm:spPr/>
      <dgm:t>
        <a:bodyPr/>
        <a:lstStyle/>
        <a:p>
          <a:endParaRPr lang="en-IN"/>
        </a:p>
      </dgm:t>
    </dgm:pt>
    <dgm:pt modelId="{DA0DC3DE-C986-4212-9785-7710F48A8CF5}">
      <dgm:prSet/>
      <dgm:spPr/>
      <dgm:t>
        <a:bodyPr/>
        <a:lstStyle/>
        <a:p>
          <a:r>
            <a:rPr lang="en-IN" dirty="0">
              <a:latin typeface="Bahnschrift Condensed" panose="020B0502040204020203" pitchFamily="34" charset="0"/>
            </a:rPr>
            <a:t>Version Control: Git &amp; GitHub</a:t>
          </a:r>
        </a:p>
      </dgm:t>
    </dgm:pt>
    <dgm:pt modelId="{820F6CD3-BD5E-4885-B998-CAA01F59F2DE}" type="parTrans" cxnId="{945097F7-384C-40A8-9B59-941546A2669A}">
      <dgm:prSet/>
      <dgm:spPr/>
      <dgm:t>
        <a:bodyPr/>
        <a:lstStyle/>
        <a:p>
          <a:endParaRPr lang="en-IN"/>
        </a:p>
      </dgm:t>
    </dgm:pt>
    <dgm:pt modelId="{72DCFFE9-4CB6-4072-A7AE-E305B8618AE3}" type="sibTrans" cxnId="{945097F7-384C-40A8-9B59-941546A2669A}">
      <dgm:prSet/>
      <dgm:spPr/>
      <dgm:t>
        <a:bodyPr/>
        <a:lstStyle/>
        <a:p>
          <a:endParaRPr lang="en-IN"/>
        </a:p>
      </dgm:t>
    </dgm:pt>
    <dgm:pt modelId="{34AE8A61-414A-404F-B6B4-4FE15C6F9A99}">
      <dgm:prSet/>
      <dgm:spPr/>
      <dgm:t>
        <a:bodyPr/>
        <a:lstStyle/>
        <a:p>
          <a:r>
            <a:rPr lang="en-IN" dirty="0">
              <a:latin typeface="Bahnschrift Condensed" panose="020B0502040204020203" pitchFamily="34" charset="0"/>
            </a:rPr>
            <a:t>Design Tools: Figma / Canva</a:t>
          </a:r>
        </a:p>
      </dgm:t>
    </dgm:pt>
    <dgm:pt modelId="{0AF45BB1-00F0-4B00-8790-E3311D8EDFCD}" type="parTrans" cxnId="{0EA8E967-873E-44BA-8F30-E524E57E1E5D}">
      <dgm:prSet/>
      <dgm:spPr/>
      <dgm:t>
        <a:bodyPr/>
        <a:lstStyle/>
        <a:p>
          <a:endParaRPr lang="en-IN"/>
        </a:p>
      </dgm:t>
    </dgm:pt>
    <dgm:pt modelId="{57C6E660-AAD6-40BB-8167-ADBA4423DADD}" type="sibTrans" cxnId="{0EA8E967-873E-44BA-8F30-E524E57E1E5D}">
      <dgm:prSet/>
      <dgm:spPr/>
      <dgm:t>
        <a:bodyPr/>
        <a:lstStyle/>
        <a:p>
          <a:endParaRPr lang="en-IN"/>
        </a:p>
      </dgm:t>
    </dgm:pt>
    <dgm:pt modelId="{ABB1928D-C49C-47C7-A4D8-3D24F079823B}" type="pres">
      <dgm:prSet presAssocID="{422FC2D1-FD23-49BF-8328-1D1C2F2E490F}" presName="compositeShape" presStyleCnt="0">
        <dgm:presLayoutVars>
          <dgm:chMax val="7"/>
          <dgm:dir/>
          <dgm:resizeHandles val="exact"/>
        </dgm:presLayoutVars>
      </dgm:prSet>
      <dgm:spPr/>
    </dgm:pt>
    <dgm:pt modelId="{6ACE4289-BD06-4376-B4D8-8A1245E054D4}" type="pres">
      <dgm:prSet presAssocID="{5276E9D8-F488-4656-9B58-F5E2B8387698}" presName="circ1" presStyleLbl="vennNode1" presStyleIdx="0" presStyleCnt="6"/>
      <dgm:spPr/>
    </dgm:pt>
    <dgm:pt modelId="{D33FF431-D89C-4AFD-8207-7E151E01D314}" type="pres">
      <dgm:prSet presAssocID="{5276E9D8-F488-4656-9B58-F5E2B8387698}" presName="circ1Tx" presStyleLbl="revTx" presStyleIdx="0" presStyleCnt="0" custScaleX="98874" custScaleY="93924">
        <dgm:presLayoutVars>
          <dgm:chMax val="0"/>
          <dgm:chPref val="0"/>
          <dgm:bulletEnabled val="1"/>
        </dgm:presLayoutVars>
      </dgm:prSet>
      <dgm:spPr/>
    </dgm:pt>
    <dgm:pt modelId="{3CDA528D-AD10-409E-99D7-823E3ACDBAA1}" type="pres">
      <dgm:prSet presAssocID="{954BBB1D-2AEC-43BE-91DD-040063128A3C}" presName="circ2" presStyleLbl="vennNode1" presStyleIdx="1" presStyleCnt="6"/>
      <dgm:spPr/>
    </dgm:pt>
    <dgm:pt modelId="{CEAB3C4D-ABE0-418E-9566-17988D0F0BBF}" type="pres">
      <dgm:prSet presAssocID="{954BBB1D-2AEC-43BE-91DD-040063128A3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1004D45-0EFC-4CFE-9677-C0709E5E78A4}" type="pres">
      <dgm:prSet presAssocID="{34274F7E-6F13-419B-8720-5607A08E2E03}" presName="circ3" presStyleLbl="vennNode1" presStyleIdx="2" presStyleCnt="6"/>
      <dgm:spPr/>
    </dgm:pt>
    <dgm:pt modelId="{FA416E8D-E4BB-496E-BD39-EB0B72236A37}" type="pres">
      <dgm:prSet presAssocID="{34274F7E-6F13-419B-8720-5607A08E2E0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14A3962-372F-41BF-AA96-9E56DE2D46FB}" type="pres">
      <dgm:prSet presAssocID="{D553628A-3EB6-4CFB-B9D6-ABCC394AC748}" presName="circ4" presStyleLbl="vennNode1" presStyleIdx="3" presStyleCnt="6"/>
      <dgm:spPr/>
    </dgm:pt>
    <dgm:pt modelId="{0D246669-3342-4E2D-9CF7-E20ED9E2F6C6}" type="pres">
      <dgm:prSet presAssocID="{D553628A-3EB6-4CFB-B9D6-ABCC394AC74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56F347C-31F3-4235-9458-EBE24B5211C2}" type="pres">
      <dgm:prSet presAssocID="{DA0DC3DE-C986-4212-9785-7710F48A8CF5}" presName="circ5" presStyleLbl="vennNode1" presStyleIdx="4" presStyleCnt="6"/>
      <dgm:spPr/>
    </dgm:pt>
    <dgm:pt modelId="{AD940C5B-F097-49F1-8EF6-A5FACBC9B1B0}" type="pres">
      <dgm:prSet presAssocID="{DA0DC3DE-C986-4212-9785-7710F48A8CF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149AB39-B08A-4497-B119-C4A90200A61F}" type="pres">
      <dgm:prSet presAssocID="{34AE8A61-414A-404F-B6B4-4FE15C6F9A99}" presName="circ6" presStyleLbl="vennNode1" presStyleIdx="5" presStyleCnt="6"/>
      <dgm:spPr/>
    </dgm:pt>
    <dgm:pt modelId="{1D6375AD-5F44-4F2A-AE08-3B11A63A5E34}" type="pres">
      <dgm:prSet presAssocID="{34AE8A61-414A-404F-B6B4-4FE15C6F9A99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90C0D18-0586-46CD-B8D1-CB2E323E5701}" type="presOf" srcId="{954BBB1D-2AEC-43BE-91DD-040063128A3C}" destId="{CEAB3C4D-ABE0-418E-9566-17988D0F0BBF}" srcOrd="0" destOrd="0" presId="urn:microsoft.com/office/officeart/2005/8/layout/venn1"/>
    <dgm:cxn modelId="{D490F430-821B-4D5F-B561-D2E926FD3137}" type="presOf" srcId="{5276E9D8-F488-4656-9B58-F5E2B8387698}" destId="{D33FF431-D89C-4AFD-8207-7E151E01D314}" srcOrd="0" destOrd="0" presId="urn:microsoft.com/office/officeart/2005/8/layout/venn1"/>
    <dgm:cxn modelId="{0EA8E967-873E-44BA-8F30-E524E57E1E5D}" srcId="{422FC2D1-FD23-49BF-8328-1D1C2F2E490F}" destId="{34AE8A61-414A-404F-B6B4-4FE15C6F9A99}" srcOrd="5" destOrd="0" parTransId="{0AF45BB1-00F0-4B00-8790-E3311D8EDFCD}" sibTransId="{57C6E660-AAD6-40BB-8167-ADBA4423DADD}"/>
    <dgm:cxn modelId="{D4890D68-9539-4E7C-9B1A-735D4EB5570B}" type="presOf" srcId="{D553628A-3EB6-4CFB-B9D6-ABCC394AC748}" destId="{0D246669-3342-4E2D-9CF7-E20ED9E2F6C6}" srcOrd="0" destOrd="0" presId="urn:microsoft.com/office/officeart/2005/8/layout/venn1"/>
    <dgm:cxn modelId="{2BFF5869-9347-47F7-A9D0-DDFCD3F3580D}" type="presOf" srcId="{34274F7E-6F13-419B-8720-5607A08E2E03}" destId="{FA416E8D-E4BB-496E-BD39-EB0B72236A37}" srcOrd="0" destOrd="0" presId="urn:microsoft.com/office/officeart/2005/8/layout/venn1"/>
    <dgm:cxn modelId="{068D359C-A96C-48BE-B360-6F7A9C5B1538}" srcId="{422FC2D1-FD23-49BF-8328-1D1C2F2E490F}" destId="{D553628A-3EB6-4CFB-B9D6-ABCC394AC748}" srcOrd="3" destOrd="0" parTransId="{177F3263-EBED-4734-B6CD-3827295D9D0F}" sibTransId="{D3DE85C9-7238-4483-827E-C54373970707}"/>
    <dgm:cxn modelId="{0534AAAA-93EA-4BB5-82C8-9FC18D92ECB1}" srcId="{422FC2D1-FD23-49BF-8328-1D1C2F2E490F}" destId="{954BBB1D-2AEC-43BE-91DD-040063128A3C}" srcOrd="1" destOrd="0" parTransId="{CAA70DFB-FD8C-469D-8403-DB74AC0EE5CF}" sibTransId="{F6E5BB8D-106E-47E7-9D11-A384570C39B8}"/>
    <dgm:cxn modelId="{E81B8EAB-1FE9-4A8E-8C7B-053C0BE0587F}" srcId="{422FC2D1-FD23-49BF-8328-1D1C2F2E490F}" destId="{5276E9D8-F488-4656-9B58-F5E2B8387698}" srcOrd="0" destOrd="0" parTransId="{BFE73441-DEB7-4ADB-9B9C-B6F1278AFCED}" sibTransId="{DB22E628-A4EF-46FD-8E02-57A170E378E3}"/>
    <dgm:cxn modelId="{4258B9B5-BFF9-4819-A760-11A7881BBDA6}" type="presOf" srcId="{34AE8A61-414A-404F-B6B4-4FE15C6F9A99}" destId="{1D6375AD-5F44-4F2A-AE08-3B11A63A5E34}" srcOrd="0" destOrd="0" presId="urn:microsoft.com/office/officeart/2005/8/layout/venn1"/>
    <dgm:cxn modelId="{BFF76FB9-872E-4510-A08E-F9FE5E9A888F}" type="presOf" srcId="{DA0DC3DE-C986-4212-9785-7710F48A8CF5}" destId="{AD940C5B-F097-49F1-8EF6-A5FACBC9B1B0}" srcOrd="0" destOrd="0" presId="urn:microsoft.com/office/officeart/2005/8/layout/venn1"/>
    <dgm:cxn modelId="{FE8082DB-C976-4C3B-9811-AE5CE404257C}" srcId="{422FC2D1-FD23-49BF-8328-1D1C2F2E490F}" destId="{34274F7E-6F13-419B-8720-5607A08E2E03}" srcOrd="2" destOrd="0" parTransId="{73BE99FE-0D5F-46BC-A973-F8AFB559C0D1}" sibTransId="{74E3F37C-18F5-4B1B-9660-E5E76D8DA86A}"/>
    <dgm:cxn modelId="{945097F7-384C-40A8-9B59-941546A2669A}" srcId="{422FC2D1-FD23-49BF-8328-1D1C2F2E490F}" destId="{DA0DC3DE-C986-4212-9785-7710F48A8CF5}" srcOrd="4" destOrd="0" parTransId="{820F6CD3-BD5E-4885-B998-CAA01F59F2DE}" sibTransId="{72DCFFE9-4CB6-4072-A7AE-E305B8618AE3}"/>
    <dgm:cxn modelId="{21443CFC-74EF-4104-9B75-59AEE040769D}" type="presOf" srcId="{422FC2D1-FD23-49BF-8328-1D1C2F2E490F}" destId="{ABB1928D-C49C-47C7-A4D8-3D24F079823B}" srcOrd="0" destOrd="0" presId="urn:microsoft.com/office/officeart/2005/8/layout/venn1"/>
    <dgm:cxn modelId="{7D730745-4AE2-46A2-B8F8-BDE42C60DA4A}" type="presParOf" srcId="{ABB1928D-C49C-47C7-A4D8-3D24F079823B}" destId="{6ACE4289-BD06-4376-B4D8-8A1245E054D4}" srcOrd="0" destOrd="0" presId="urn:microsoft.com/office/officeart/2005/8/layout/venn1"/>
    <dgm:cxn modelId="{486B8ED0-D862-49F2-B64F-0E6BB04D6790}" type="presParOf" srcId="{ABB1928D-C49C-47C7-A4D8-3D24F079823B}" destId="{D33FF431-D89C-4AFD-8207-7E151E01D314}" srcOrd="1" destOrd="0" presId="urn:microsoft.com/office/officeart/2005/8/layout/venn1"/>
    <dgm:cxn modelId="{3974DD03-D0B3-4A40-872A-20CA902C2F4B}" type="presParOf" srcId="{ABB1928D-C49C-47C7-A4D8-3D24F079823B}" destId="{3CDA528D-AD10-409E-99D7-823E3ACDBAA1}" srcOrd="2" destOrd="0" presId="urn:microsoft.com/office/officeart/2005/8/layout/venn1"/>
    <dgm:cxn modelId="{109B4046-B53B-4CCC-AD4B-5288BF09F3D0}" type="presParOf" srcId="{ABB1928D-C49C-47C7-A4D8-3D24F079823B}" destId="{CEAB3C4D-ABE0-418E-9566-17988D0F0BBF}" srcOrd="3" destOrd="0" presId="urn:microsoft.com/office/officeart/2005/8/layout/venn1"/>
    <dgm:cxn modelId="{9D801A60-2FE9-4D21-B718-5EF45E4EDC23}" type="presParOf" srcId="{ABB1928D-C49C-47C7-A4D8-3D24F079823B}" destId="{11004D45-0EFC-4CFE-9677-C0709E5E78A4}" srcOrd="4" destOrd="0" presId="urn:microsoft.com/office/officeart/2005/8/layout/venn1"/>
    <dgm:cxn modelId="{C0B0BE04-FFD7-4B49-897F-67914ED7734B}" type="presParOf" srcId="{ABB1928D-C49C-47C7-A4D8-3D24F079823B}" destId="{FA416E8D-E4BB-496E-BD39-EB0B72236A37}" srcOrd="5" destOrd="0" presId="urn:microsoft.com/office/officeart/2005/8/layout/venn1"/>
    <dgm:cxn modelId="{3FC8BA8F-8FA6-4465-A49C-3F3985E86317}" type="presParOf" srcId="{ABB1928D-C49C-47C7-A4D8-3D24F079823B}" destId="{C14A3962-372F-41BF-AA96-9E56DE2D46FB}" srcOrd="6" destOrd="0" presId="urn:microsoft.com/office/officeart/2005/8/layout/venn1"/>
    <dgm:cxn modelId="{2BC725C1-DB79-4855-8D4E-EF40A7BF048D}" type="presParOf" srcId="{ABB1928D-C49C-47C7-A4D8-3D24F079823B}" destId="{0D246669-3342-4E2D-9CF7-E20ED9E2F6C6}" srcOrd="7" destOrd="0" presId="urn:microsoft.com/office/officeart/2005/8/layout/venn1"/>
    <dgm:cxn modelId="{D75FF722-0AAE-41A7-89ED-2E8A2A5AB5CA}" type="presParOf" srcId="{ABB1928D-C49C-47C7-A4D8-3D24F079823B}" destId="{256F347C-31F3-4235-9458-EBE24B5211C2}" srcOrd="8" destOrd="0" presId="urn:microsoft.com/office/officeart/2005/8/layout/venn1"/>
    <dgm:cxn modelId="{C98E439D-E779-46B8-B84F-03153C09882B}" type="presParOf" srcId="{ABB1928D-C49C-47C7-A4D8-3D24F079823B}" destId="{AD940C5B-F097-49F1-8EF6-A5FACBC9B1B0}" srcOrd="9" destOrd="0" presId="urn:microsoft.com/office/officeart/2005/8/layout/venn1"/>
    <dgm:cxn modelId="{381D5E2F-1561-4449-BBE6-F38E39219349}" type="presParOf" srcId="{ABB1928D-C49C-47C7-A4D8-3D24F079823B}" destId="{9149AB39-B08A-4497-B119-C4A90200A61F}" srcOrd="10" destOrd="0" presId="urn:microsoft.com/office/officeart/2005/8/layout/venn1"/>
    <dgm:cxn modelId="{D2913871-C478-4E61-BEE3-7847887A135C}" type="presParOf" srcId="{ABB1928D-C49C-47C7-A4D8-3D24F079823B}" destId="{1D6375AD-5F44-4F2A-AE08-3B11A63A5E34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064337-5976-40CE-B5DD-DB5E13CF61EE}" type="doc">
      <dgm:prSet loTypeId="urn:microsoft.com/office/officeart/2005/8/layout/rings+Icon" loCatId="relationship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14DD7CE-3C53-41BF-92A2-CE36EE8C3470}">
      <dgm:prSet/>
      <dgm:spPr/>
      <dgm:t>
        <a:bodyPr/>
        <a:lstStyle/>
        <a:p>
          <a:r>
            <a:rPr lang="en-IN" dirty="0"/>
            <a:t>Index.html</a:t>
          </a:r>
        </a:p>
      </dgm:t>
    </dgm:pt>
    <dgm:pt modelId="{D0C7B887-C18F-48D7-9FA7-141D63533DC5}" type="parTrans" cxnId="{12ED48AE-4A24-41B8-BD9F-02C8C31AF474}">
      <dgm:prSet/>
      <dgm:spPr/>
      <dgm:t>
        <a:bodyPr/>
        <a:lstStyle/>
        <a:p>
          <a:endParaRPr lang="en-IN"/>
        </a:p>
      </dgm:t>
    </dgm:pt>
    <dgm:pt modelId="{951831A3-9AF4-48BB-9CDD-1620D85358EA}" type="sibTrans" cxnId="{12ED48AE-4A24-41B8-BD9F-02C8C31AF474}">
      <dgm:prSet/>
      <dgm:spPr/>
      <dgm:t>
        <a:bodyPr/>
        <a:lstStyle/>
        <a:p>
          <a:endParaRPr lang="en-IN"/>
        </a:p>
      </dgm:t>
    </dgm:pt>
    <dgm:pt modelId="{DCDB905E-333B-4568-A80B-998E9EDEAF7E}">
      <dgm:prSet/>
      <dgm:spPr/>
      <dgm:t>
        <a:bodyPr/>
        <a:lstStyle/>
        <a:p>
          <a:r>
            <a:rPr lang="en-IN"/>
            <a:t>Style.css</a:t>
          </a:r>
        </a:p>
      </dgm:t>
    </dgm:pt>
    <dgm:pt modelId="{F20872F7-DF20-407B-97D2-7E946053465C}" type="parTrans" cxnId="{60A1498F-8010-424F-B334-E0ED508FC47A}">
      <dgm:prSet/>
      <dgm:spPr/>
      <dgm:t>
        <a:bodyPr/>
        <a:lstStyle/>
        <a:p>
          <a:endParaRPr lang="en-IN"/>
        </a:p>
      </dgm:t>
    </dgm:pt>
    <dgm:pt modelId="{C4296608-5DFE-40BB-9A47-553AC353637D}" type="sibTrans" cxnId="{60A1498F-8010-424F-B334-E0ED508FC47A}">
      <dgm:prSet/>
      <dgm:spPr/>
      <dgm:t>
        <a:bodyPr/>
        <a:lstStyle/>
        <a:p>
          <a:endParaRPr lang="en-IN"/>
        </a:p>
      </dgm:t>
    </dgm:pt>
    <dgm:pt modelId="{937B56DE-6C53-497F-9676-C447FE45B728}">
      <dgm:prSet/>
      <dgm:spPr/>
      <dgm:t>
        <a:bodyPr/>
        <a:lstStyle/>
        <a:p>
          <a:r>
            <a:rPr lang="en-IN"/>
            <a:t>Script.js</a:t>
          </a:r>
        </a:p>
      </dgm:t>
    </dgm:pt>
    <dgm:pt modelId="{29134D95-7746-4A68-91A1-E1BC4F3BC59B}" type="parTrans" cxnId="{C8237C47-CEEB-47FF-9713-374E1C878A4C}">
      <dgm:prSet/>
      <dgm:spPr/>
      <dgm:t>
        <a:bodyPr/>
        <a:lstStyle/>
        <a:p>
          <a:endParaRPr lang="en-IN"/>
        </a:p>
      </dgm:t>
    </dgm:pt>
    <dgm:pt modelId="{A1B26629-73C3-4FF5-858F-8CB435BD4D96}" type="sibTrans" cxnId="{C8237C47-CEEB-47FF-9713-374E1C878A4C}">
      <dgm:prSet/>
      <dgm:spPr/>
      <dgm:t>
        <a:bodyPr/>
        <a:lstStyle/>
        <a:p>
          <a:endParaRPr lang="en-IN"/>
        </a:p>
      </dgm:t>
    </dgm:pt>
    <dgm:pt modelId="{9C052E9A-A1A4-4AF4-B6B9-2193822EF221}" type="pres">
      <dgm:prSet presAssocID="{F3064337-5976-40CE-B5DD-DB5E13CF61EE}" presName="Name0" presStyleCnt="0">
        <dgm:presLayoutVars>
          <dgm:chMax val="7"/>
          <dgm:dir/>
          <dgm:resizeHandles val="exact"/>
        </dgm:presLayoutVars>
      </dgm:prSet>
      <dgm:spPr/>
    </dgm:pt>
    <dgm:pt modelId="{C3096735-41AD-4F03-A307-164E51EED477}" type="pres">
      <dgm:prSet presAssocID="{F3064337-5976-40CE-B5DD-DB5E13CF61EE}" presName="ellipse1" presStyleLbl="vennNode1" presStyleIdx="0" presStyleCnt="3">
        <dgm:presLayoutVars>
          <dgm:bulletEnabled val="1"/>
        </dgm:presLayoutVars>
      </dgm:prSet>
      <dgm:spPr/>
    </dgm:pt>
    <dgm:pt modelId="{56CBE32B-D7D4-47AD-A673-C6360CDA814F}" type="pres">
      <dgm:prSet presAssocID="{F3064337-5976-40CE-B5DD-DB5E13CF61EE}" presName="ellipse2" presStyleLbl="vennNode1" presStyleIdx="1" presStyleCnt="3">
        <dgm:presLayoutVars>
          <dgm:bulletEnabled val="1"/>
        </dgm:presLayoutVars>
      </dgm:prSet>
      <dgm:spPr/>
    </dgm:pt>
    <dgm:pt modelId="{E9035B61-4D55-446A-A4B2-EDFA5B3CB78A}" type="pres">
      <dgm:prSet presAssocID="{F3064337-5976-40CE-B5DD-DB5E13CF61EE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FD9D530F-2C15-482C-985A-0122A0B9F137}" type="presOf" srcId="{937B56DE-6C53-497F-9676-C447FE45B728}" destId="{E9035B61-4D55-446A-A4B2-EDFA5B3CB78A}" srcOrd="0" destOrd="0" presId="urn:microsoft.com/office/officeart/2005/8/layout/rings+Icon"/>
    <dgm:cxn modelId="{B8BF7612-C0D8-4ABB-83A0-B2DFE0EE057E}" type="presOf" srcId="{F3064337-5976-40CE-B5DD-DB5E13CF61EE}" destId="{9C052E9A-A1A4-4AF4-B6B9-2193822EF221}" srcOrd="0" destOrd="0" presId="urn:microsoft.com/office/officeart/2005/8/layout/rings+Icon"/>
    <dgm:cxn modelId="{4001C32E-B2BE-4487-97CF-B625CAF4B039}" type="presOf" srcId="{DCDB905E-333B-4568-A80B-998E9EDEAF7E}" destId="{56CBE32B-D7D4-47AD-A673-C6360CDA814F}" srcOrd="0" destOrd="0" presId="urn:microsoft.com/office/officeart/2005/8/layout/rings+Icon"/>
    <dgm:cxn modelId="{C8237C47-CEEB-47FF-9713-374E1C878A4C}" srcId="{F3064337-5976-40CE-B5DD-DB5E13CF61EE}" destId="{937B56DE-6C53-497F-9676-C447FE45B728}" srcOrd="2" destOrd="0" parTransId="{29134D95-7746-4A68-91A1-E1BC4F3BC59B}" sibTransId="{A1B26629-73C3-4FF5-858F-8CB435BD4D96}"/>
    <dgm:cxn modelId="{E6F9D36B-A84D-4F2E-A40D-881C3ED4C363}" type="presOf" srcId="{C14DD7CE-3C53-41BF-92A2-CE36EE8C3470}" destId="{C3096735-41AD-4F03-A307-164E51EED477}" srcOrd="0" destOrd="0" presId="urn:microsoft.com/office/officeart/2005/8/layout/rings+Icon"/>
    <dgm:cxn modelId="{60A1498F-8010-424F-B334-E0ED508FC47A}" srcId="{F3064337-5976-40CE-B5DD-DB5E13CF61EE}" destId="{DCDB905E-333B-4568-A80B-998E9EDEAF7E}" srcOrd="1" destOrd="0" parTransId="{F20872F7-DF20-407B-97D2-7E946053465C}" sibTransId="{C4296608-5DFE-40BB-9A47-553AC353637D}"/>
    <dgm:cxn modelId="{12ED48AE-4A24-41B8-BD9F-02C8C31AF474}" srcId="{F3064337-5976-40CE-B5DD-DB5E13CF61EE}" destId="{C14DD7CE-3C53-41BF-92A2-CE36EE8C3470}" srcOrd="0" destOrd="0" parTransId="{D0C7B887-C18F-48D7-9FA7-141D63533DC5}" sibTransId="{951831A3-9AF4-48BB-9CDD-1620D85358EA}"/>
    <dgm:cxn modelId="{B7D300EE-CB8E-498E-8FAE-959F6AA12E06}" type="presParOf" srcId="{9C052E9A-A1A4-4AF4-B6B9-2193822EF221}" destId="{C3096735-41AD-4F03-A307-164E51EED477}" srcOrd="0" destOrd="0" presId="urn:microsoft.com/office/officeart/2005/8/layout/rings+Icon"/>
    <dgm:cxn modelId="{1EF4836C-3BC4-421D-A87C-924507870AF7}" type="presParOf" srcId="{9C052E9A-A1A4-4AF4-B6B9-2193822EF221}" destId="{56CBE32B-D7D4-47AD-A673-C6360CDA814F}" srcOrd="1" destOrd="0" presId="urn:microsoft.com/office/officeart/2005/8/layout/rings+Icon"/>
    <dgm:cxn modelId="{3BBB2A08-CE25-4E7E-A590-61B1E7584B12}" type="presParOf" srcId="{9C052E9A-A1A4-4AF4-B6B9-2193822EF221}" destId="{E9035B61-4D55-446A-A4B2-EDFA5B3CB78A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E4289-BD06-4376-B4D8-8A1245E054D4}">
      <dsp:nvSpPr>
        <dsp:cNvPr id="0" name=""/>
        <dsp:cNvSpPr/>
      </dsp:nvSpPr>
      <dsp:spPr>
        <a:xfrm>
          <a:off x="4353739" y="1008873"/>
          <a:ext cx="1370585" cy="13705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33FF431-D89C-4AFD-8207-7E151E01D314}">
      <dsp:nvSpPr>
        <dsp:cNvPr id="0" name=""/>
        <dsp:cNvSpPr/>
      </dsp:nvSpPr>
      <dsp:spPr>
        <a:xfrm>
          <a:off x="4192062" y="14176"/>
          <a:ext cx="1693940" cy="87657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 Condensed" panose="020B0502040204020203" pitchFamily="34" charset="0"/>
            </a:rPr>
            <a:t>Tools and techniques</a:t>
          </a:r>
        </a:p>
      </dsp:txBody>
      <dsp:txXfrm>
        <a:off x="4192062" y="14176"/>
        <a:ext cx="1693940" cy="876571"/>
      </dsp:txXfrm>
    </dsp:sp>
    <dsp:sp modelId="{3CDA528D-AD10-409E-99D7-823E3ACDBAA1}">
      <dsp:nvSpPr>
        <dsp:cNvPr id="0" name=""/>
        <dsp:cNvSpPr/>
      </dsp:nvSpPr>
      <dsp:spPr>
        <a:xfrm>
          <a:off x="4798609" y="1265747"/>
          <a:ext cx="1370585" cy="13705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AB3C4D-ABE0-418E-9566-17988D0F0BBF}">
      <dsp:nvSpPr>
        <dsp:cNvPr id="0" name=""/>
        <dsp:cNvSpPr/>
      </dsp:nvSpPr>
      <dsp:spPr>
        <a:xfrm>
          <a:off x="6270845" y="874659"/>
          <a:ext cx="1623572" cy="102216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ahnschrift Condensed" panose="020B0502040204020203" pitchFamily="34" charset="0"/>
            </a:rPr>
            <a:t>Frontend: HTML, CSS, JavaScript, Bootstrap</a:t>
          </a:r>
        </a:p>
      </dsp:txBody>
      <dsp:txXfrm>
        <a:off x="6270845" y="874659"/>
        <a:ext cx="1623572" cy="1022161"/>
      </dsp:txXfrm>
    </dsp:sp>
    <dsp:sp modelId="{11004D45-0EFC-4CFE-9677-C0709E5E78A4}">
      <dsp:nvSpPr>
        <dsp:cNvPr id="0" name=""/>
        <dsp:cNvSpPr/>
      </dsp:nvSpPr>
      <dsp:spPr>
        <a:xfrm>
          <a:off x="4798609" y="1779494"/>
          <a:ext cx="1370585" cy="13705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A416E8D-E4BB-496E-BD39-EB0B72236A37}">
      <dsp:nvSpPr>
        <dsp:cNvPr id="0" name=""/>
        <dsp:cNvSpPr/>
      </dsp:nvSpPr>
      <dsp:spPr>
        <a:xfrm>
          <a:off x="6270845" y="2399013"/>
          <a:ext cx="1623572" cy="114215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ahnschrift Condensed" panose="020B0502040204020203" pitchFamily="34" charset="0"/>
            </a:rPr>
            <a:t>Backend: Python / Node.js (as applicable</a:t>
          </a:r>
          <a:r>
            <a:rPr lang="en-IN" sz="1900" kern="1200" dirty="0"/>
            <a:t>)</a:t>
          </a:r>
        </a:p>
      </dsp:txBody>
      <dsp:txXfrm>
        <a:off x="6270845" y="2399013"/>
        <a:ext cx="1623572" cy="1142154"/>
      </dsp:txXfrm>
    </dsp:sp>
    <dsp:sp modelId="{C14A3962-372F-41BF-AA96-9E56DE2D46FB}">
      <dsp:nvSpPr>
        <dsp:cNvPr id="0" name=""/>
        <dsp:cNvSpPr/>
      </dsp:nvSpPr>
      <dsp:spPr>
        <a:xfrm>
          <a:off x="4353739" y="2036812"/>
          <a:ext cx="1370585" cy="13705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D246669-3342-4E2D-9CF7-E20ED9E2F6C6}">
      <dsp:nvSpPr>
        <dsp:cNvPr id="0" name=""/>
        <dsp:cNvSpPr/>
      </dsp:nvSpPr>
      <dsp:spPr>
        <a:xfrm>
          <a:off x="4182416" y="3496725"/>
          <a:ext cx="1713231" cy="93327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 Condensed" panose="020B0502040204020203" pitchFamily="34" charset="0"/>
            </a:rPr>
            <a:t>Database: MySQL / MongoDB</a:t>
          </a:r>
        </a:p>
      </dsp:txBody>
      <dsp:txXfrm>
        <a:off x="4182416" y="3496725"/>
        <a:ext cx="1713231" cy="933277"/>
      </dsp:txXfrm>
    </dsp:sp>
    <dsp:sp modelId="{256F347C-31F3-4235-9458-EBE24B5211C2}">
      <dsp:nvSpPr>
        <dsp:cNvPr id="0" name=""/>
        <dsp:cNvSpPr/>
      </dsp:nvSpPr>
      <dsp:spPr>
        <a:xfrm>
          <a:off x="3908870" y="1779494"/>
          <a:ext cx="1370585" cy="13705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D940C5B-F097-49F1-8EF6-A5FACBC9B1B0}">
      <dsp:nvSpPr>
        <dsp:cNvPr id="0" name=""/>
        <dsp:cNvSpPr/>
      </dsp:nvSpPr>
      <dsp:spPr>
        <a:xfrm>
          <a:off x="2183646" y="2399013"/>
          <a:ext cx="1623572" cy="114215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 Condensed" panose="020B0502040204020203" pitchFamily="34" charset="0"/>
            </a:rPr>
            <a:t>Version Control: Git &amp; GitHub</a:t>
          </a:r>
        </a:p>
      </dsp:txBody>
      <dsp:txXfrm>
        <a:off x="2183646" y="2399013"/>
        <a:ext cx="1623572" cy="1142154"/>
      </dsp:txXfrm>
    </dsp:sp>
    <dsp:sp modelId="{9149AB39-B08A-4497-B119-C4A90200A61F}">
      <dsp:nvSpPr>
        <dsp:cNvPr id="0" name=""/>
        <dsp:cNvSpPr/>
      </dsp:nvSpPr>
      <dsp:spPr>
        <a:xfrm>
          <a:off x="3908870" y="1265747"/>
          <a:ext cx="1370585" cy="13705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D6375AD-5F44-4F2A-AE08-3B11A63A5E34}">
      <dsp:nvSpPr>
        <dsp:cNvPr id="0" name=""/>
        <dsp:cNvSpPr/>
      </dsp:nvSpPr>
      <dsp:spPr>
        <a:xfrm>
          <a:off x="2183646" y="874659"/>
          <a:ext cx="1623572" cy="114215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 Condensed" panose="020B0502040204020203" pitchFamily="34" charset="0"/>
            </a:rPr>
            <a:t>Design Tools: Figma / Canva</a:t>
          </a:r>
        </a:p>
      </dsp:txBody>
      <dsp:txXfrm>
        <a:off x="2183646" y="874659"/>
        <a:ext cx="1623572" cy="114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96735-41AD-4F03-A307-164E51EED477}">
      <dsp:nvSpPr>
        <dsp:cNvPr id="0" name=""/>
        <dsp:cNvSpPr/>
      </dsp:nvSpPr>
      <dsp:spPr>
        <a:xfrm>
          <a:off x="0" y="371621"/>
          <a:ext cx="3004718" cy="30046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Index.html</a:t>
          </a:r>
        </a:p>
      </dsp:txBody>
      <dsp:txXfrm>
        <a:off x="440031" y="811645"/>
        <a:ext cx="2124656" cy="2124627"/>
      </dsp:txXfrm>
    </dsp:sp>
    <dsp:sp modelId="{56CBE32B-D7D4-47AD-A673-C6360CDA814F}">
      <dsp:nvSpPr>
        <dsp:cNvPr id="0" name=""/>
        <dsp:cNvSpPr/>
      </dsp:nvSpPr>
      <dsp:spPr>
        <a:xfrm>
          <a:off x="1546555" y="2375573"/>
          <a:ext cx="3004718" cy="30046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Style.css</a:t>
          </a:r>
        </a:p>
      </dsp:txBody>
      <dsp:txXfrm>
        <a:off x="1986586" y="2815597"/>
        <a:ext cx="2124656" cy="2124627"/>
      </dsp:txXfrm>
    </dsp:sp>
    <dsp:sp modelId="{E9035B61-4D55-446A-A4B2-EDFA5B3CB78A}">
      <dsp:nvSpPr>
        <dsp:cNvPr id="0" name=""/>
        <dsp:cNvSpPr/>
      </dsp:nvSpPr>
      <dsp:spPr>
        <a:xfrm>
          <a:off x="3091281" y="371621"/>
          <a:ext cx="3004718" cy="30046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Script.js</a:t>
          </a:r>
        </a:p>
      </dsp:txBody>
      <dsp:txXfrm>
        <a:off x="3531312" y="811645"/>
        <a:ext cx="2124656" cy="2124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B52F-2C70-0F8F-50C7-BFFB1CD76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6116" y="1012721"/>
            <a:ext cx="8802330" cy="3883741"/>
          </a:xfrm>
          <a:effectLst>
            <a:reflection blurRad="6350" stA="50000" endA="300" endPos="3850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IN" sz="80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Smart Digital Portfolio website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FE96B05-9EEC-44ED-EACB-C17FDAD4D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368" y="2752622"/>
            <a:ext cx="11120284" cy="135275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Bell MT" panose="0202050306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5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9031-A914-81A8-F1E4-9BC4C8150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168" y="1603904"/>
            <a:ext cx="3682181" cy="1825096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Coding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2FF3D78-B7B8-C531-81DB-147B98FF72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912394"/>
              </p:ext>
            </p:extLst>
          </p:nvPr>
        </p:nvGraphicFramePr>
        <p:xfrm>
          <a:off x="4714568" y="78658"/>
          <a:ext cx="6096000" cy="5751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889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C396CA-0715-4497-34D1-A788913B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FB356-B5BF-6AC9-B975-237D1827F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3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48FF9E-5F2D-A65D-DED1-7013D8CD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1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0FBF-7939-FABD-2D0B-DF2CD4D6A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528" y="1400282"/>
            <a:ext cx="9448800" cy="182509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RESULT &amp; SCREENSHOT</a:t>
            </a:r>
          </a:p>
        </p:txBody>
      </p:sp>
    </p:spTree>
    <p:extLst>
      <p:ext uri="{BB962C8B-B14F-4D97-AF65-F5344CB8AC3E}">
        <p14:creationId xmlns:p14="http://schemas.microsoft.com/office/powerpoint/2010/main" val="362993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F1A708-22C7-FC06-569F-073D64AA4157}"/>
              </a:ext>
            </a:extLst>
          </p:cNvPr>
          <p:cNvSpPr txBox="1"/>
          <p:nvPr/>
        </p:nvSpPr>
        <p:spPr>
          <a:xfrm>
            <a:off x="1789470" y="580103"/>
            <a:ext cx="967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https://github.com/muma85841-cloud/web-development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67CDB-B7FC-B555-7FC1-72A33288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9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15DD34-4130-75E2-B5D5-2C870056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9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E61FFB-A891-F59C-6104-DA200B7D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1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D748-6586-9E74-F425-9B14A608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478" y="1059342"/>
            <a:ext cx="9296400" cy="1293028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FEATURES 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83FF-058E-AE41-823C-984ED806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58" y="2188768"/>
            <a:ext cx="9119420" cy="454632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9600" dirty="0"/>
              <a:t> Navigation bar with smooth scrolling and icons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9600" dirty="0"/>
              <a:t> Objective and about me section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9600" dirty="0"/>
              <a:t> Skills section with technology logos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9600" dirty="0"/>
              <a:t> Project cards with images and descriptions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9600" dirty="0"/>
              <a:t> contact form for easy communication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9600" dirty="0"/>
              <a:t> References section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9600" dirty="0"/>
              <a:t> Footer with GitHub link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9600" dirty="0"/>
              <a:t> Mobile-friendly design with hamburger menu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9600" dirty="0"/>
              <a:t> Back-to-top button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82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7490-7BA5-8EFD-20B2-92C727F4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03" y="695548"/>
            <a:ext cx="10726993" cy="1293028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Benefits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1436-D458-A1A3-6975-4BC8514A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967" y="2182762"/>
            <a:ext cx="8821994" cy="42770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Acts as a digital resumes available 24/7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Creates a strong online presence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Helps recruiters and clients explore project easily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Demonstrates practical knowledge of web development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Can be continuously updated with new skills and projects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742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B52F-2C70-0F8F-50C7-BFFB1CD76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607" y="349467"/>
            <a:ext cx="7674077" cy="1352755"/>
          </a:xfrm>
          <a:ln>
            <a:noFill/>
          </a:ln>
          <a:effectLst/>
        </p:spPr>
        <p:txBody>
          <a:bodyPr/>
          <a:lstStyle/>
          <a:p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DIGITAL PORTFOLIO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FE96B05-9EEC-44ED-EACB-C17FDAD4D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607" y="1864032"/>
            <a:ext cx="10903974" cy="359245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IN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           : K . Umamaheswari</a:t>
            </a:r>
          </a:p>
          <a:p>
            <a:pPr>
              <a:lnSpc>
                <a:spcPct val="120000"/>
              </a:lnSpc>
            </a:pPr>
            <a:r>
              <a:rPr lang="en-IN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NUMBER       : 24131111801022026</a:t>
            </a:r>
          </a:p>
          <a:p>
            <a:pPr>
              <a:lnSpc>
                <a:spcPct val="120000"/>
              </a:lnSpc>
            </a:pPr>
            <a:r>
              <a:rPr lang="en-IN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NAANMUDHALVAN I’D : autanm11111124uaic026</a:t>
            </a:r>
          </a:p>
          <a:p>
            <a:pPr>
              <a:lnSpc>
                <a:spcPct val="120000"/>
              </a:lnSpc>
            </a:pPr>
            <a:r>
              <a:rPr lang="en-IN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                : B.SC Artificial Intelligence</a:t>
            </a:r>
          </a:p>
          <a:p>
            <a:pPr>
              <a:lnSpc>
                <a:spcPct val="120000"/>
              </a:lnSpc>
            </a:pPr>
            <a:r>
              <a:rPr lang="en-IN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		  : Krishnasamy College Of Science ,Arts and Management For 			    Women</a:t>
            </a:r>
          </a:p>
          <a:p>
            <a:pPr>
              <a:lnSpc>
                <a:spcPct val="120000"/>
              </a:lnSpc>
            </a:pPr>
            <a:r>
              <a:rPr lang="en-IN" sz="9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 	       	  : Annamalai University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9600" dirty="0">
              <a:latin typeface="Bell MT" panose="0202050306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Bell MT" panose="0202050306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1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DAB1-A8C6-BCDF-E7AE-360B144F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18567"/>
            <a:ext cx="8610600" cy="1293028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8A4B-C8CA-40CE-9189-A38A9BF0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865" y="1605118"/>
            <a:ext cx="7258664" cy="26940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2400" dirty="0"/>
          </a:p>
          <a:p>
            <a:pPr lvl="1">
              <a:lnSpc>
                <a:spcPct val="100000"/>
              </a:lnSpc>
            </a:pPr>
            <a:r>
              <a:rPr lang="en-IN" sz="2400" dirty="0"/>
              <a:t>Add a blog section</a:t>
            </a:r>
          </a:p>
          <a:p>
            <a:pPr lvl="1">
              <a:lnSpc>
                <a:spcPct val="100000"/>
              </a:lnSpc>
            </a:pPr>
            <a:r>
              <a:rPr lang="en-IN" sz="2400" dirty="0"/>
              <a:t>Connect backend for contact form</a:t>
            </a:r>
          </a:p>
          <a:p>
            <a:pPr lvl="1">
              <a:lnSpc>
                <a:spcPct val="100000"/>
              </a:lnSpc>
            </a:pPr>
            <a:r>
              <a:rPr lang="en-IN" sz="2400" dirty="0"/>
              <a:t>Deploy on custom domain</a:t>
            </a:r>
          </a:p>
          <a:p>
            <a:pPr lvl="1">
              <a:lnSpc>
                <a:spcPct val="100000"/>
              </a:lnSpc>
            </a:pPr>
            <a:r>
              <a:rPr lang="en-IN" sz="2400" dirty="0"/>
              <a:t>Integrate analytics to track visitors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AI-based recommendation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F8640-4DBB-B95F-6338-DF5F618D7C6B}"/>
              </a:ext>
            </a:extLst>
          </p:cNvPr>
          <p:cNvSpPr txBox="1"/>
          <p:nvPr/>
        </p:nvSpPr>
        <p:spPr>
          <a:xfrm>
            <a:off x="1376515" y="5161935"/>
            <a:ext cx="96847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 Link </a:t>
            </a:r>
            <a:r>
              <a:rPr lang="en-IN" sz="2800" b="1" dirty="0"/>
              <a:t>: </a:t>
            </a:r>
            <a:r>
              <a:rPr lang="en-IN" sz="2800" dirty="0"/>
              <a:t>https://github.com/muma85841-cloud/web-development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4067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3726-577F-6FBA-710C-AF2EF275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67" y="658761"/>
            <a:ext cx="10820400" cy="1239138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Conclusion</a:t>
            </a:r>
            <a:endParaRPr lang="en-IN"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306B1-769F-CECD-E678-8AC92AB8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1897899"/>
            <a:ext cx="10130516" cy="2750301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9600" dirty="0"/>
              <a:t>Successfully built a personal portfolio website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9600" dirty="0"/>
              <a:t>Showcase skills , project , and references effectively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/>
              <a:t>Solves the problem of traditional resumes.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/>
              <a:t>Helps in better visibility for students and professionals.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/>
              <a:t>Provides an efficient tool for recruiters and institutions.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54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E65F-4F5A-5816-1BF7-42FB9CA7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413" y="845575"/>
            <a:ext cx="6626942" cy="1189704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0608F-57CD-1060-0A83-D3608986C453}"/>
              </a:ext>
            </a:extLst>
          </p:cNvPr>
          <p:cNvSpPr txBox="1"/>
          <p:nvPr/>
        </p:nvSpPr>
        <p:spPr>
          <a:xfrm>
            <a:off x="1342102" y="2497393"/>
            <a:ext cx="98765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“Digital” emphasize the shift from traditional  paper-based resumes to an online , interactive, and accessible platform.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“Portfolio” highlight that the website is not just a resume, but a comprehensive collection of skills, projects and achievements.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“Website” reflects the chosen medium- a web-based platform that is globally accessible , responsive and customizable.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983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C559-EFB7-D09C-73DC-D7DA0159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948" y="860322"/>
            <a:ext cx="8032956" cy="1293028"/>
          </a:xfrm>
        </p:spPr>
        <p:txBody>
          <a:bodyPr>
            <a:noAutofit/>
          </a:bodyPr>
          <a:lstStyle/>
          <a:p>
            <a:r>
              <a:rPr lang="en-IN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9AAF-6898-292F-BFDA-FD893C7D5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438" y="2444214"/>
            <a:ext cx="10820400" cy="269207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Traditional resume not sufficient to showcasing an individual’s skills, project and achievements effectively.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Recruiters often look for quick and  visually engaging ways to evaluate a candidate's profile.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Lack of centralized, easily accessible academic/professional profile.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11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8488-C54B-AA37-55E3-3E6C7F3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96" y="2782486"/>
            <a:ext cx="3864079" cy="1293028"/>
          </a:xfrm>
        </p:spPr>
        <p:txBody>
          <a:bodyPr>
            <a:noAutofit/>
          </a:bodyPr>
          <a:lstStyle/>
          <a:p>
            <a:r>
              <a:rPr lang="en-IN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B773-3A41-7F3D-73D2-BB0C0B11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891" y="1343291"/>
            <a:ext cx="5820696" cy="448105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Project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End Users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Tools &amp; Technologies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&amp; Screenshots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Features &amp; Functionality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&amp;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 &amp; GitHub Link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Conclusion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4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F967-805E-4816-B19E-8E7ED4BB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6" y="921689"/>
            <a:ext cx="7924800" cy="1293028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D2E3-E034-3096-B28F-5AD8BEA01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826" y="2214717"/>
            <a:ext cx="6708058" cy="452038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Design a user-friendly website that highlights: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Career Objectives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About Me Section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Skills with official logos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Projects with descriptions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Contact form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References (GitHub, LinkedIn)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Ensure the website is responsive across devices.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Provide a digital alternative to resume.</a:t>
            </a:r>
          </a:p>
        </p:txBody>
      </p:sp>
    </p:spTree>
    <p:extLst>
      <p:ext uri="{BB962C8B-B14F-4D97-AF65-F5344CB8AC3E}">
        <p14:creationId xmlns:p14="http://schemas.microsoft.com/office/powerpoint/2010/main" val="34179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F720-1EA5-B05C-B4FD-2086A590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75" y="636554"/>
            <a:ext cx="3480619" cy="1293028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END USER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E5F828-4E0A-5208-8397-F656A0A50479}"/>
              </a:ext>
            </a:extLst>
          </p:cNvPr>
          <p:cNvSpPr/>
          <p:nvPr/>
        </p:nvSpPr>
        <p:spPr>
          <a:xfrm>
            <a:off x="1495731" y="2399071"/>
            <a:ext cx="2349910" cy="234991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Students &amp; Job Seekers – to showcase skills and projects.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FB82D-AF91-041B-8364-9B59ECA22C3C}"/>
              </a:ext>
            </a:extLst>
          </p:cNvPr>
          <p:cNvSpPr/>
          <p:nvPr/>
        </p:nvSpPr>
        <p:spPr>
          <a:xfrm>
            <a:off x="4859597" y="2399071"/>
            <a:ext cx="2349910" cy="234991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Recruiters/Companies – to evaluate candidates efficiently.</a:t>
            </a:r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63E1A1-3865-F5BD-30E8-C3A0C409CB5A}"/>
              </a:ext>
            </a:extLst>
          </p:cNvPr>
          <p:cNvSpPr/>
          <p:nvPr/>
        </p:nvSpPr>
        <p:spPr>
          <a:xfrm>
            <a:off x="8396747" y="2399071"/>
            <a:ext cx="2349910" cy="234991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Institutions – to maintain student profiles digitally.</a:t>
            </a:r>
          </a:p>
          <a:p>
            <a:pPr algn="ctr"/>
            <a:endParaRPr lang="en-IN" sz="20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0C96060-2CF2-A872-33F5-6B729C701583}"/>
              </a:ext>
            </a:extLst>
          </p:cNvPr>
          <p:cNvSpPr/>
          <p:nvPr/>
        </p:nvSpPr>
        <p:spPr>
          <a:xfrm>
            <a:off x="1907459" y="2507226"/>
            <a:ext cx="238434" cy="23843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2C1DDCD-CBFB-1DB3-C9B8-2B4A38C4B4F7}"/>
              </a:ext>
            </a:extLst>
          </p:cNvPr>
          <p:cNvSpPr/>
          <p:nvPr/>
        </p:nvSpPr>
        <p:spPr>
          <a:xfrm>
            <a:off x="2432252" y="2507226"/>
            <a:ext cx="238434" cy="23843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38288CF-A129-5AE6-6527-174EA35EE85D}"/>
              </a:ext>
            </a:extLst>
          </p:cNvPr>
          <p:cNvSpPr/>
          <p:nvPr/>
        </p:nvSpPr>
        <p:spPr>
          <a:xfrm>
            <a:off x="2985321" y="2507226"/>
            <a:ext cx="238434" cy="23843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7D4B2F5-802F-F561-159C-4097ABF9B64F}"/>
              </a:ext>
            </a:extLst>
          </p:cNvPr>
          <p:cNvSpPr/>
          <p:nvPr/>
        </p:nvSpPr>
        <p:spPr>
          <a:xfrm>
            <a:off x="6581473" y="2507226"/>
            <a:ext cx="238434" cy="23843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1EFBC10-E4A7-9EF4-CA1B-5AA30E74D1B5}"/>
              </a:ext>
            </a:extLst>
          </p:cNvPr>
          <p:cNvSpPr/>
          <p:nvPr/>
        </p:nvSpPr>
        <p:spPr>
          <a:xfrm>
            <a:off x="5954662" y="2507226"/>
            <a:ext cx="238434" cy="23843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F9DB698-4C53-2B3B-3F13-9212EDD12C8B}"/>
              </a:ext>
            </a:extLst>
          </p:cNvPr>
          <p:cNvSpPr/>
          <p:nvPr/>
        </p:nvSpPr>
        <p:spPr>
          <a:xfrm>
            <a:off x="5361042" y="2507226"/>
            <a:ext cx="238434" cy="23843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705EBA5-937A-7A5F-2DAC-247CBCE813E1}"/>
              </a:ext>
            </a:extLst>
          </p:cNvPr>
          <p:cNvSpPr/>
          <p:nvPr/>
        </p:nvSpPr>
        <p:spPr>
          <a:xfrm>
            <a:off x="10089129" y="2507226"/>
            <a:ext cx="238434" cy="23843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BE3477F-3FB6-03DD-5504-AB87A96E8298}"/>
              </a:ext>
            </a:extLst>
          </p:cNvPr>
          <p:cNvSpPr/>
          <p:nvPr/>
        </p:nvSpPr>
        <p:spPr>
          <a:xfrm>
            <a:off x="9470928" y="2507226"/>
            <a:ext cx="238434" cy="23843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F0706B64-24F8-3086-7D85-0E48A4CDDCDA}"/>
              </a:ext>
            </a:extLst>
          </p:cNvPr>
          <p:cNvSpPr/>
          <p:nvPr/>
        </p:nvSpPr>
        <p:spPr>
          <a:xfrm>
            <a:off x="8874229" y="2507226"/>
            <a:ext cx="238434" cy="23843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4E4F3-21AF-37BE-F0D6-460FD311FAFF}"/>
              </a:ext>
            </a:extLst>
          </p:cNvPr>
          <p:cNvSpPr txBox="1"/>
          <p:nvPr/>
        </p:nvSpPr>
        <p:spPr>
          <a:xfrm>
            <a:off x="1795612" y="2268483"/>
            <a:ext cx="125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(((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57029-B9A5-1DF8-92E9-C12748AF448B}"/>
              </a:ext>
            </a:extLst>
          </p:cNvPr>
          <p:cNvSpPr txBox="1"/>
          <p:nvPr/>
        </p:nvSpPr>
        <p:spPr>
          <a:xfrm>
            <a:off x="2352364" y="2254357"/>
            <a:ext cx="125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(((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7A94F9-0EFF-3F47-9F2A-A7A62EDB0951}"/>
              </a:ext>
            </a:extLst>
          </p:cNvPr>
          <p:cNvSpPr txBox="1"/>
          <p:nvPr/>
        </p:nvSpPr>
        <p:spPr>
          <a:xfrm>
            <a:off x="2873471" y="2250203"/>
            <a:ext cx="125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(((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D72409-9BF2-616D-2310-8381CCCC727C}"/>
              </a:ext>
            </a:extLst>
          </p:cNvPr>
          <p:cNvSpPr txBox="1"/>
          <p:nvPr/>
        </p:nvSpPr>
        <p:spPr>
          <a:xfrm>
            <a:off x="5279919" y="2257111"/>
            <a:ext cx="587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(((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C5C459-88A3-D92E-2B94-7EACBD42F10A}"/>
              </a:ext>
            </a:extLst>
          </p:cNvPr>
          <p:cNvSpPr txBox="1"/>
          <p:nvPr/>
        </p:nvSpPr>
        <p:spPr>
          <a:xfrm>
            <a:off x="6483736" y="2250203"/>
            <a:ext cx="125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(((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AAB653-808E-E97C-CF98-4299E9B1F6F1}"/>
              </a:ext>
            </a:extLst>
          </p:cNvPr>
          <p:cNvSpPr txBox="1"/>
          <p:nvPr/>
        </p:nvSpPr>
        <p:spPr>
          <a:xfrm>
            <a:off x="5867388" y="2257111"/>
            <a:ext cx="635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(((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5D30C8-0C23-979E-01BF-9980E4E8BC87}"/>
              </a:ext>
            </a:extLst>
          </p:cNvPr>
          <p:cNvSpPr txBox="1"/>
          <p:nvPr/>
        </p:nvSpPr>
        <p:spPr>
          <a:xfrm>
            <a:off x="10012018" y="2251898"/>
            <a:ext cx="125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(((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8CACF5-5821-3E16-192A-6266644F5F64}"/>
              </a:ext>
            </a:extLst>
          </p:cNvPr>
          <p:cNvSpPr txBox="1"/>
          <p:nvPr/>
        </p:nvSpPr>
        <p:spPr>
          <a:xfrm>
            <a:off x="8764693" y="2268483"/>
            <a:ext cx="125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(((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BB25C2-A89E-A0D1-21E2-5AFF8B06255A}"/>
              </a:ext>
            </a:extLst>
          </p:cNvPr>
          <p:cNvSpPr txBox="1"/>
          <p:nvPr/>
        </p:nvSpPr>
        <p:spPr>
          <a:xfrm>
            <a:off x="9382754" y="2258341"/>
            <a:ext cx="57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(((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41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ACEE-14DC-B0EC-D99E-EE0BD2D7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929" y="901532"/>
            <a:ext cx="7081684" cy="1293028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TOOLS AND TECHNIQUES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E300C1-944E-2437-E7EF-EF85D4130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591892"/>
              </p:ext>
            </p:extLst>
          </p:nvPr>
        </p:nvGraphicFramePr>
        <p:xfrm>
          <a:off x="973392" y="2123768"/>
          <a:ext cx="10078065" cy="4444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14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1894-18A0-CA5D-457A-5D6230C0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232" y="50113"/>
            <a:ext cx="5325244" cy="1293028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implementation</a:t>
            </a:r>
            <a:endParaRPr lang="en-IN" sz="48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6C4A7E-6643-6BFB-B126-0E779B617B02}"/>
              </a:ext>
            </a:extLst>
          </p:cNvPr>
          <p:cNvGrpSpPr/>
          <p:nvPr/>
        </p:nvGrpSpPr>
        <p:grpSpPr>
          <a:xfrm>
            <a:off x="526209" y="1578034"/>
            <a:ext cx="2615197" cy="2315539"/>
            <a:chOff x="526209" y="1578034"/>
            <a:chExt cx="2615197" cy="231553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3C4A4C-977D-F15F-4584-27EA3530DC4E}"/>
                </a:ext>
              </a:extLst>
            </p:cNvPr>
            <p:cNvSpPr txBox="1"/>
            <p:nvPr/>
          </p:nvSpPr>
          <p:spPr>
            <a:xfrm rot="5400000">
              <a:off x="663140" y="3299328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D6BD46-791C-BA89-02ED-9EC1E1F185C4}"/>
                </a:ext>
              </a:extLst>
            </p:cNvPr>
            <p:cNvSpPr txBox="1"/>
            <p:nvPr/>
          </p:nvSpPr>
          <p:spPr>
            <a:xfrm rot="5400000">
              <a:off x="639771" y="2833212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E4F3F1-FBAF-88C4-A54B-5929C323945F}"/>
                </a:ext>
              </a:extLst>
            </p:cNvPr>
            <p:cNvSpPr txBox="1"/>
            <p:nvPr/>
          </p:nvSpPr>
          <p:spPr>
            <a:xfrm rot="5400000">
              <a:off x="647232" y="2388920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C02F0B-DFCD-216E-A17F-0E9C24877510}"/>
                </a:ext>
              </a:extLst>
            </p:cNvPr>
            <p:cNvSpPr txBox="1"/>
            <p:nvPr/>
          </p:nvSpPr>
          <p:spPr>
            <a:xfrm rot="5400000">
              <a:off x="655540" y="1893626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8F1E7EA-D460-09D6-72DA-1DCBAD9A159E}"/>
                </a:ext>
              </a:extLst>
            </p:cNvPr>
            <p:cNvSpPr/>
            <p:nvPr/>
          </p:nvSpPr>
          <p:spPr>
            <a:xfrm>
              <a:off x="737418" y="1578034"/>
              <a:ext cx="2403988" cy="231553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tos Narrow" panose="020B0004020202020204" pitchFamily="34" charset="0"/>
                </a:rPr>
                <a:t> HOME PAGE</a:t>
              </a:r>
            </a:p>
            <a:p>
              <a:pPr algn="ctr"/>
              <a:endPara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endParaRPr>
            </a:p>
            <a:p>
              <a:pPr algn="ctr"/>
              <a:endPara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endParaRPr>
            </a:p>
            <a:p>
              <a:pPr algn="ctr"/>
              <a:endPara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endParaRPr>
            </a:p>
            <a:p>
              <a:pPr algn="ctr"/>
              <a:endPara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5BCA7246-D40E-2725-5D8C-7F953EB1B501}"/>
                </a:ext>
              </a:extLst>
            </p:cNvPr>
            <p:cNvSpPr/>
            <p:nvPr/>
          </p:nvSpPr>
          <p:spPr>
            <a:xfrm>
              <a:off x="855407" y="1936955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C8741A-EAD5-9179-C8FF-978E7F5F1E21}"/>
                </a:ext>
              </a:extLst>
            </p:cNvPr>
            <p:cNvSpPr txBox="1"/>
            <p:nvPr/>
          </p:nvSpPr>
          <p:spPr>
            <a:xfrm rot="16200000">
              <a:off x="609599" y="1830946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5A895BE-16BB-6023-F70F-EC0C720B94F7}"/>
                </a:ext>
              </a:extLst>
            </p:cNvPr>
            <p:cNvSpPr/>
            <p:nvPr/>
          </p:nvSpPr>
          <p:spPr>
            <a:xfrm>
              <a:off x="838511" y="2386779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0193E7AD-13F7-D1B6-B307-489C50FE7753}"/>
                </a:ext>
              </a:extLst>
            </p:cNvPr>
            <p:cNvSpPr/>
            <p:nvPr/>
          </p:nvSpPr>
          <p:spPr>
            <a:xfrm>
              <a:off x="830826" y="2846435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2705104A-23EB-2AD2-FAC8-D57117B5C63A}"/>
                </a:ext>
              </a:extLst>
            </p:cNvPr>
            <p:cNvSpPr/>
            <p:nvPr/>
          </p:nvSpPr>
          <p:spPr>
            <a:xfrm>
              <a:off x="844502" y="3325761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2CF98C-5E87-1506-AF0F-1CC5407B5FF8}"/>
                </a:ext>
              </a:extLst>
            </p:cNvPr>
            <p:cNvSpPr txBox="1"/>
            <p:nvPr/>
          </p:nvSpPr>
          <p:spPr>
            <a:xfrm rot="16200000">
              <a:off x="583055" y="2770839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2EA95F-FC01-EC30-E59C-EFE10134DB22}"/>
                </a:ext>
              </a:extLst>
            </p:cNvPr>
            <p:cNvSpPr txBox="1"/>
            <p:nvPr/>
          </p:nvSpPr>
          <p:spPr>
            <a:xfrm rot="16200000">
              <a:off x="595839" y="2312726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D24AD3-AD54-7805-BFF1-FAB986C56D9B}"/>
                </a:ext>
              </a:extLst>
            </p:cNvPr>
            <p:cNvSpPr txBox="1"/>
            <p:nvPr/>
          </p:nvSpPr>
          <p:spPr>
            <a:xfrm rot="16200000">
              <a:off x="618811" y="3236954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A14157-65A6-F680-AE56-7238D3E7EE8F}"/>
              </a:ext>
            </a:extLst>
          </p:cNvPr>
          <p:cNvGrpSpPr/>
          <p:nvPr/>
        </p:nvGrpSpPr>
        <p:grpSpPr>
          <a:xfrm>
            <a:off x="6429142" y="4301484"/>
            <a:ext cx="2615197" cy="2315539"/>
            <a:chOff x="526209" y="1578034"/>
            <a:chExt cx="2615197" cy="231553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12AF81F-BEBC-A591-1E7A-A6BA24E08A7C}"/>
                </a:ext>
              </a:extLst>
            </p:cNvPr>
            <p:cNvSpPr txBox="1"/>
            <p:nvPr/>
          </p:nvSpPr>
          <p:spPr>
            <a:xfrm rot="5400000">
              <a:off x="663140" y="3299328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50B622-27D2-1692-C432-582036EDD47C}"/>
                </a:ext>
              </a:extLst>
            </p:cNvPr>
            <p:cNvSpPr txBox="1"/>
            <p:nvPr/>
          </p:nvSpPr>
          <p:spPr>
            <a:xfrm rot="5400000">
              <a:off x="639771" y="2833212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5727CAA-3114-D9DD-E9BF-C6AD81711056}"/>
                </a:ext>
              </a:extLst>
            </p:cNvPr>
            <p:cNvSpPr txBox="1"/>
            <p:nvPr/>
          </p:nvSpPr>
          <p:spPr>
            <a:xfrm rot="5400000">
              <a:off x="647232" y="2388920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E18260-B475-8953-9B7C-C35BA1F9969E}"/>
                </a:ext>
              </a:extLst>
            </p:cNvPr>
            <p:cNvSpPr txBox="1"/>
            <p:nvPr/>
          </p:nvSpPr>
          <p:spPr>
            <a:xfrm rot="5400000">
              <a:off x="655540" y="1893626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C0EDEF1-297C-6443-B773-2C11EED04A2E}"/>
                </a:ext>
              </a:extLst>
            </p:cNvPr>
            <p:cNvSpPr/>
            <p:nvPr/>
          </p:nvSpPr>
          <p:spPr>
            <a:xfrm>
              <a:off x="737418" y="1578034"/>
              <a:ext cx="2403988" cy="231553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tos Narrow" panose="020B0004020202020204" pitchFamily="34" charset="0"/>
                </a:rPr>
                <a:t>   REFERENCES</a:t>
              </a:r>
            </a:p>
            <a:p>
              <a:pPr algn="ctr"/>
              <a:endPara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endParaRPr>
            </a:p>
            <a:p>
              <a:pPr algn="ctr"/>
              <a:endPara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endParaRPr>
            </a:p>
            <a:p>
              <a:pPr algn="ctr"/>
              <a:endParaRPr lang="en-IN" dirty="0">
                <a:latin typeface="Aptos Narrow" panose="020B0004020202020204" pitchFamily="34" charset="0"/>
              </a:endParaRPr>
            </a:p>
            <a:p>
              <a:pPr algn="ctr"/>
              <a:endParaRPr lang="en-IN" dirty="0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68B2805F-E146-CBB7-D976-551722199476}"/>
                </a:ext>
              </a:extLst>
            </p:cNvPr>
            <p:cNvSpPr/>
            <p:nvPr/>
          </p:nvSpPr>
          <p:spPr>
            <a:xfrm>
              <a:off x="855407" y="1936955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442054-FC33-2240-A9D2-C78E6E88D9BF}"/>
                </a:ext>
              </a:extLst>
            </p:cNvPr>
            <p:cNvSpPr txBox="1"/>
            <p:nvPr/>
          </p:nvSpPr>
          <p:spPr>
            <a:xfrm rot="16200000">
              <a:off x="609599" y="1830946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36C83708-667F-26B0-5513-8B586E04BB2E}"/>
                </a:ext>
              </a:extLst>
            </p:cNvPr>
            <p:cNvSpPr/>
            <p:nvPr/>
          </p:nvSpPr>
          <p:spPr>
            <a:xfrm>
              <a:off x="838511" y="2386779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0792C33D-CFE3-E84C-EC26-E799FEC72667}"/>
                </a:ext>
              </a:extLst>
            </p:cNvPr>
            <p:cNvSpPr/>
            <p:nvPr/>
          </p:nvSpPr>
          <p:spPr>
            <a:xfrm>
              <a:off x="830826" y="2846435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A60DAEAD-D588-053A-4B00-B09B4EED04E8}"/>
                </a:ext>
              </a:extLst>
            </p:cNvPr>
            <p:cNvSpPr/>
            <p:nvPr/>
          </p:nvSpPr>
          <p:spPr>
            <a:xfrm>
              <a:off x="844502" y="3325761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49BE52-9F5B-F0AA-0830-54A6976BF651}"/>
                </a:ext>
              </a:extLst>
            </p:cNvPr>
            <p:cNvSpPr txBox="1"/>
            <p:nvPr/>
          </p:nvSpPr>
          <p:spPr>
            <a:xfrm rot="16200000">
              <a:off x="583055" y="2770839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CFA5F0-394B-5ED7-4073-F457348F3357}"/>
                </a:ext>
              </a:extLst>
            </p:cNvPr>
            <p:cNvSpPr txBox="1"/>
            <p:nvPr/>
          </p:nvSpPr>
          <p:spPr>
            <a:xfrm rot="16200000">
              <a:off x="595839" y="2312726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4042A-5687-F89D-C2C8-6DF700F4AA4C}"/>
                </a:ext>
              </a:extLst>
            </p:cNvPr>
            <p:cNvSpPr txBox="1"/>
            <p:nvPr/>
          </p:nvSpPr>
          <p:spPr>
            <a:xfrm rot="16200000">
              <a:off x="618811" y="3236954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1095FC3-CCA8-B336-A334-9803197B41B5}"/>
              </a:ext>
            </a:extLst>
          </p:cNvPr>
          <p:cNvGrpSpPr/>
          <p:nvPr/>
        </p:nvGrpSpPr>
        <p:grpSpPr>
          <a:xfrm>
            <a:off x="2372800" y="4283245"/>
            <a:ext cx="2615197" cy="2315539"/>
            <a:chOff x="526209" y="1578034"/>
            <a:chExt cx="2615197" cy="231553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1B471D-2B8A-20F2-8BF5-67BCEBF2539C}"/>
                </a:ext>
              </a:extLst>
            </p:cNvPr>
            <p:cNvSpPr txBox="1"/>
            <p:nvPr/>
          </p:nvSpPr>
          <p:spPr>
            <a:xfrm rot="5400000">
              <a:off x="663140" y="3299328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31CA487-A3CB-89B3-9755-F02F57BDF4B8}"/>
                </a:ext>
              </a:extLst>
            </p:cNvPr>
            <p:cNvSpPr txBox="1"/>
            <p:nvPr/>
          </p:nvSpPr>
          <p:spPr>
            <a:xfrm rot="5400000">
              <a:off x="639771" y="2833212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CC37036-BAED-38EE-7F45-6A6CFA14DFAC}"/>
                </a:ext>
              </a:extLst>
            </p:cNvPr>
            <p:cNvSpPr txBox="1"/>
            <p:nvPr/>
          </p:nvSpPr>
          <p:spPr>
            <a:xfrm rot="5400000">
              <a:off x="647232" y="2388920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ED4B242-2E32-5775-CE11-8C119F3107FD}"/>
                </a:ext>
              </a:extLst>
            </p:cNvPr>
            <p:cNvSpPr txBox="1"/>
            <p:nvPr/>
          </p:nvSpPr>
          <p:spPr>
            <a:xfrm rot="5400000">
              <a:off x="655540" y="1893626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BE3923A-A64A-8415-27D4-8D99499EBF06}"/>
                </a:ext>
              </a:extLst>
            </p:cNvPr>
            <p:cNvSpPr/>
            <p:nvPr/>
          </p:nvSpPr>
          <p:spPr>
            <a:xfrm>
              <a:off x="737418" y="1578034"/>
              <a:ext cx="2403988" cy="231553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tos Narrow" panose="020B0004020202020204" pitchFamily="34" charset="0"/>
                </a:rPr>
                <a:t>CONTACT</a:t>
              </a:r>
            </a:p>
            <a:p>
              <a:pPr algn="ctr"/>
              <a:endParaRPr lang="en-US" dirty="0">
                <a:latin typeface="Aptos Narrow" panose="020B0004020202020204" pitchFamily="34" charset="0"/>
              </a:endParaRPr>
            </a:p>
            <a:p>
              <a:pPr algn="ctr"/>
              <a:endParaRPr lang="en-US" sz="1800" dirty="0">
                <a:latin typeface="Aptos Narrow" panose="020B0004020202020204" pitchFamily="34" charset="0"/>
              </a:endParaRPr>
            </a:p>
            <a:p>
              <a:pPr algn="ctr"/>
              <a:endParaRPr lang="en-US" sz="1800" dirty="0">
                <a:latin typeface="Aptos Narrow" panose="020B0004020202020204" pitchFamily="34" charset="0"/>
              </a:endParaRPr>
            </a:p>
            <a:p>
              <a:pPr algn="ctr"/>
              <a:endParaRPr lang="en-US" dirty="0">
                <a:latin typeface="Aptos Narrow" panose="020B0004020202020204" pitchFamily="34" charset="0"/>
              </a:endParaRPr>
            </a:p>
            <a:p>
              <a:pPr algn="ctr"/>
              <a:endParaRPr lang="en-IN" dirty="0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7858D330-E28A-2185-23E5-EC91D481B0D3}"/>
                </a:ext>
              </a:extLst>
            </p:cNvPr>
            <p:cNvSpPr/>
            <p:nvPr/>
          </p:nvSpPr>
          <p:spPr>
            <a:xfrm>
              <a:off x="855407" y="1936955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95B89A-8DD9-31F5-EC77-42DE3B9BDE06}"/>
                </a:ext>
              </a:extLst>
            </p:cNvPr>
            <p:cNvSpPr txBox="1"/>
            <p:nvPr/>
          </p:nvSpPr>
          <p:spPr>
            <a:xfrm rot="16200000">
              <a:off x="609599" y="1830946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F73AE8D9-AA60-0D13-EE90-817CA9712679}"/>
                </a:ext>
              </a:extLst>
            </p:cNvPr>
            <p:cNvSpPr/>
            <p:nvPr/>
          </p:nvSpPr>
          <p:spPr>
            <a:xfrm>
              <a:off x="838511" y="2386779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B2D47A7C-3DA5-8F68-5075-5F8185DA8A11}"/>
                </a:ext>
              </a:extLst>
            </p:cNvPr>
            <p:cNvSpPr/>
            <p:nvPr/>
          </p:nvSpPr>
          <p:spPr>
            <a:xfrm>
              <a:off x="830826" y="2846435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91C79ED6-FF4C-6ABD-915E-DE57A2D2E836}"/>
                </a:ext>
              </a:extLst>
            </p:cNvPr>
            <p:cNvSpPr/>
            <p:nvPr/>
          </p:nvSpPr>
          <p:spPr>
            <a:xfrm>
              <a:off x="844502" y="3325761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1612E49-F8EF-6F63-911E-103A5F162FF0}"/>
                </a:ext>
              </a:extLst>
            </p:cNvPr>
            <p:cNvSpPr txBox="1"/>
            <p:nvPr/>
          </p:nvSpPr>
          <p:spPr>
            <a:xfrm rot="16200000">
              <a:off x="583055" y="2770839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4895F5-36EE-44F9-9F73-C8BDE64BDE4C}"/>
                </a:ext>
              </a:extLst>
            </p:cNvPr>
            <p:cNvSpPr txBox="1"/>
            <p:nvPr/>
          </p:nvSpPr>
          <p:spPr>
            <a:xfrm rot="16200000">
              <a:off x="595839" y="2312726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7893D67-C2DC-BE92-6C98-76E2E60AFB19}"/>
                </a:ext>
              </a:extLst>
            </p:cNvPr>
            <p:cNvSpPr txBox="1"/>
            <p:nvPr/>
          </p:nvSpPr>
          <p:spPr>
            <a:xfrm rot="16200000">
              <a:off x="618811" y="3236954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B215DD2-1EEF-EFCA-1A8E-6E0793B317F6}"/>
              </a:ext>
            </a:extLst>
          </p:cNvPr>
          <p:cNvGrpSpPr/>
          <p:nvPr/>
        </p:nvGrpSpPr>
        <p:grpSpPr>
          <a:xfrm>
            <a:off x="4492138" y="1583735"/>
            <a:ext cx="2615197" cy="2315539"/>
            <a:chOff x="526209" y="1578034"/>
            <a:chExt cx="2615197" cy="231553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A9ECDC9-ADC7-4AA4-11C3-7B0D6252AB08}"/>
                </a:ext>
              </a:extLst>
            </p:cNvPr>
            <p:cNvSpPr txBox="1"/>
            <p:nvPr/>
          </p:nvSpPr>
          <p:spPr>
            <a:xfrm rot="5400000">
              <a:off x="663140" y="3299328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2C9543A-8BF5-A2DC-E41F-771B53A13C61}"/>
                </a:ext>
              </a:extLst>
            </p:cNvPr>
            <p:cNvSpPr txBox="1"/>
            <p:nvPr/>
          </p:nvSpPr>
          <p:spPr>
            <a:xfrm rot="5400000">
              <a:off x="639771" y="2833212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08EA302-AE80-33B8-2F9D-00D3E7EDF3E8}"/>
                </a:ext>
              </a:extLst>
            </p:cNvPr>
            <p:cNvSpPr txBox="1"/>
            <p:nvPr/>
          </p:nvSpPr>
          <p:spPr>
            <a:xfrm rot="5400000">
              <a:off x="647232" y="2388920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0DAFD05-D343-327D-6989-32341A0ADA39}"/>
                </a:ext>
              </a:extLst>
            </p:cNvPr>
            <p:cNvSpPr txBox="1"/>
            <p:nvPr/>
          </p:nvSpPr>
          <p:spPr>
            <a:xfrm rot="5400000">
              <a:off x="655540" y="1893626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AFFD640D-36A6-F8AA-0528-EC34269BD356}"/>
                </a:ext>
              </a:extLst>
            </p:cNvPr>
            <p:cNvSpPr/>
            <p:nvPr/>
          </p:nvSpPr>
          <p:spPr>
            <a:xfrm>
              <a:off x="737418" y="1578034"/>
              <a:ext cx="2403988" cy="231553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tos Narrow" panose="020B0004020202020204" pitchFamily="34" charset="0"/>
                </a:rPr>
                <a:t>SKILLS</a:t>
              </a:r>
            </a:p>
            <a:p>
              <a:pPr algn="ctr"/>
              <a:endParaRPr lang="en-IN" dirty="0">
                <a:latin typeface="Aptos Narrow" panose="020B0004020202020204" pitchFamily="34" charset="0"/>
              </a:endParaRPr>
            </a:p>
            <a:p>
              <a:pPr algn="ctr"/>
              <a:endParaRPr lang="en-IN" sz="1800" dirty="0">
                <a:latin typeface="Aptos Narrow" panose="020B0004020202020204" pitchFamily="34" charset="0"/>
              </a:endParaRPr>
            </a:p>
            <a:p>
              <a:pPr algn="ctr"/>
              <a:endParaRPr lang="en-IN" sz="1800" dirty="0">
                <a:latin typeface="Aptos Narrow" panose="020B0004020202020204" pitchFamily="34" charset="0"/>
              </a:endParaRPr>
            </a:p>
            <a:p>
              <a:pPr algn="ctr"/>
              <a:endParaRPr lang="en-IN" dirty="0">
                <a:latin typeface="Aptos Narrow" panose="020B0004020202020204" pitchFamily="34" charset="0"/>
              </a:endParaRPr>
            </a:p>
            <a:p>
              <a:pPr algn="ctr"/>
              <a:endParaRPr lang="en-IN" dirty="0"/>
            </a:p>
          </p:txBody>
        </p:sp>
        <p:sp>
          <p:nvSpPr>
            <p:cNvPr id="77" name="Flowchart: Connector 76">
              <a:extLst>
                <a:ext uri="{FF2B5EF4-FFF2-40B4-BE49-F238E27FC236}">
                  <a16:creationId xmlns:a16="http://schemas.microsoft.com/office/drawing/2014/main" id="{2991CAB4-02B2-A7F2-88D2-2BD3914FF2FB}"/>
                </a:ext>
              </a:extLst>
            </p:cNvPr>
            <p:cNvSpPr/>
            <p:nvPr/>
          </p:nvSpPr>
          <p:spPr>
            <a:xfrm>
              <a:off x="855407" y="1936955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94D797-CED8-7D9B-4BAB-8D723DF49F90}"/>
                </a:ext>
              </a:extLst>
            </p:cNvPr>
            <p:cNvSpPr txBox="1"/>
            <p:nvPr/>
          </p:nvSpPr>
          <p:spPr>
            <a:xfrm rot="16200000">
              <a:off x="609599" y="1830946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79" name="Flowchart: Connector 78">
              <a:extLst>
                <a:ext uri="{FF2B5EF4-FFF2-40B4-BE49-F238E27FC236}">
                  <a16:creationId xmlns:a16="http://schemas.microsoft.com/office/drawing/2014/main" id="{B81F1B03-DC3B-F1EE-A00E-D604F8292BAA}"/>
                </a:ext>
              </a:extLst>
            </p:cNvPr>
            <p:cNvSpPr/>
            <p:nvPr/>
          </p:nvSpPr>
          <p:spPr>
            <a:xfrm>
              <a:off x="838511" y="2386779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F8E5611E-4733-7140-B345-19A433F39AD4}"/>
                </a:ext>
              </a:extLst>
            </p:cNvPr>
            <p:cNvSpPr/>
            <p:nvPr/>
          </p:nvSpPr>
          <p:spPr>
            <a:xfrm>
              <a:off x="830826" y="2846435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8AEB0F40-9936-8556-2CC4-C007F92C40F8}"/>
                </a:ext>
              </a:extLst>
            </p:cNvPr>
            <p:cNvSpPr/>
            <p:nvPr/>
          </p:nvSpPr>
          <p:spPr>
            <a:xfrm>
              <a:off x="844502" y="3325761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FFA21C-C16A-7ED2-1376-EA4E218AFBB6}"/>
                </a:ext>
              </a:extLst>
            </p:cNvPr>
            <p:cNvSpPr txBox="1"/>
            <p:nvPr/>
          </p:nvSpPr>
          <p:spPr>
            <a:xfrm rot="16200000">
              <a:off x="583055" y="2770839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736B1E2-D3F5-A4D8-0EC1-23CEEB7314E8}"/>
                </a:ext>
              </a:extLst>
            </p:cNvPr>
            <p:cNvSpPr txBox="1"/>
            <p:nvPr/>
          </p:nvSpPr>
          <p:spPr>
            <a:xfrm rot="16200000">
              <a:off x="595839" y="2312726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81CB241-8BEC-18ED-315F-47559F8649F6}"/>
                </a:ext>
              </a:extLst>
            </p:cNvPr>
            <p:cNvSpPr txBox="1"/>
            <p:nvPr/>
          </p:nvSpPr>
          <p:spPr>
            <a:xfrm rot="16200000">
              <a:off x="618811" y="3236954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9EC6ADD-0C70-593A-01FA-31057C28F0E6}"/>
              </a:ext>
            </a:extLst>
          </p:cNvPr>
          <p:cNvGrpSpPr/>
          <p:nvPr/>
        </p:nvGrpSpPr>
        <p:grpSpPr>
          <a:xfrm>
            <a:off x="8406315" y="1567577"/>
            <a:ext cx="2615197" cy="2315539"/>
            <a:chOff x="526209" y="1578034"/>
            <a:chExt cx="2615197" cy="231553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15531F8-6C69-9A5B-62AF-B71E8949CE52}"/>
                </a:ext>
              </a:extLst>
            </p:cNvPr>
            <p:cNvSpPr txBox="1"/>
            <p:nvPr/>
          </p:nvSpPr>
          <p:spPr>
            <a:xfrm rot="5400000">
              <a:off x="663140" y="3299328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A98BBB1-5EE3-DC9E-21D7-E4B439C2659A}"/>
                </a:ext>
              </a:extLst>
            </p:cNvPr>
            <p:cNvSpPr txBox="1"/>
            <p:nvPr/>
          </p:nvSpPr>
          <p:spPr>
            <a:xfrm rot="5400000">
              <a:off x="639771" y="2833212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B287F6E-F5F6-3E03-91C4-7BD4F913B838}"/>
                </a:ext>
              </a:extLst>
            </p:cNvPr>
            <p:cNvSpPr txBox="1"/>
            <p:nvPr/>
          </p:nvSpPr>
          <p:spPr>
            <a:xfrm rot="5400000">
              <a:off x="647232" y="2388920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2D34F8E-08A5-BF1B-100C-CC1A8767667F}"/>
                </a:ext>
              </a:extLst>
            </p:cNvPr>
            <p:cNvSpPr txBox="1"/>
            <p:nvPr/>
          </p:nvSpPr>
          <p:spPr>
            <a:xfrm rot="5400000">
              <a:off x="655540" y="1893626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FDE94192-5245-A8FF-294F-CADCA5BF635B}"/>
                </a:ext>
              </a:extLst>
            </p:cNvPr>
            <p:cNvSpPr/>
            <p:nvPr/>
          </p:nvSpPr>
          <p:spPr>
            <a:xfrm>
              <a:off x="737418" y="1578034"/>
              <a:ext cx="2403988" cy="231553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tos Narrow" panose="020B0004020202020204" pitchFamily="34" charset="0"/>
                </a:rPr>
                <a:t>PROJECT</a:t>
              </a:r>
            </a:p>
            <a:p>
              <a:pPr algn="ctr"/>
              <a:endParaRPr lang="en-IN" dirty="0">
                <a:latin typeface="Aptos Narrow" panose="020B0004020202020204" pitchFamily="34" charset="0"/>
              </a:endParaRPr>
            </a:p>
            <a:p>
              <a:pPr algn="ctr"/>
              <a:endParaRPr lang="en-IN" sz="1800" dirty="0">
                <a:latin typeface="Aptos Narrow" panose="020B0004020202020204" pitchFamily="34" charset="0"/>
              </a:endParaRPr>
            </a:p>
            <a:p>
              <a:pPr algn="ctr"/>
              <a:endParaRPr lang="en-IN" sz="1800" dirty="0">
                <a:latin typeface="Aptos Narrow" panose="020B0004020202020204" pitchFamily="34" charset="0"/>
              </a:endParaRPr>
            </a:p>
            <a:p>
              <a:pPr algn="ctr"/>
              <a:endParaRPr lang="en-IN" dirty="0">
                <a:latin typeface="Aptos Narrow" panose="020B0004020202020204" pitchFamily="34" charset="0"/>
              </a:endParaRPr>
            </a:p>
            <a:p>
              <a:pPr algn="ctr"/>
              <a:endParaRPr lang="en-IN" dirty="0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8F9E76C1-7F38-F5A9-7A90-D4A9F64CB80A}"/>
                </a:ext>
              </a:extLst>
            </p:cNvPr>
            <p:cNvSpPr/>
            <p:nvPr/>
          </p:nvSpPr>
          <p:spPr>
            <a:xfrm>
              <a:off x="855407" y="1936955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5DB6FA3-48AF-FDB0-368C-535FC6AED350}"/>
                </a:ext>
              </a:extLst>
            </p:cNvPr>
            <p:cNvSpPr txBox="1"/>
            <p:nvPr/>
          </p:nvSpPr>
          <p:spPr>
            <a:xfrm rot="16200000">
              <a:off x="609599" y="1830946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F71C6FF8-7643-595D-24C4-D5DB6FAB4023}"/>
                </a:ext>
              </a:extLst>
            </p:cNvPr>
            <p:cNvSpPr/>
            <p:nvPr/>
          </p:nvSpPr>
          <p:spPr>
            <a:xfrm>
              <a:off x="838511" y="2386779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823A799-EE11-0210-6B4D-6B75034B15B8}"/>
                </a:ext>
              </a:extLst>
            </p:cNvPr>
            <p:cNvSpPr/>
            <p:nvPr/>
          </p:nvSpPr>
          <p:spPr>
            <a:xfrm>
              <a:off x="830826" y="2846435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C708BF32-E332-FDC3-A7DD-E1C333473C4E}"/>
                </a:ext>
              </a:extLst>
            </p:cNvPr>
            <p:cNvSpPr/>
            <p:nvPr/>
          </p:nvSpPr>
          <p:spPr>
            <a:xfrm>
              <a:off x="844502" y="3325761"/>
              <a:ext cx="206477" cy="206477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DFB6FA-7333-96D7-4BE1-23ACCD20AC95}"/>
                </a:ext>
              </a:extLst>
            </p:cNvPr>
            <p:cNvSpPr txBox="1"/>
            <p:nvPr/>
          </p:nvSpPr>
          <p:spPr>
            <a:xfrm rot="16200000">
              <a:off x="583055" y="2770839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0B1D94-09BC-159E-6C12-96DC8994F0FE}"/>
                </a:ext>
              </a:extLst>
            </p:cNvPr>
            <p:cNvSpPr txBox="1"/>
            <p:nvPr/>
          </p:nvSpPr>
          <p:spPr>
            <a:xfrm rot="16200000">
              <a:off x="595839" y="2312726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20AEFB9-04B7-13CD-015F-E6581A74E89F}"/>
                </a:ext>
              </a:extLst>
            </p:cNvPr>
            <p:cNvSpPr txBox="1"/>
            <p:nvPr/>
          </p:nvSpPr>
          <p:spPr>
            <a:xfrm rot="16200000">
              <a:off x="618811" y="3236954"/>
              <a:ext cx="25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)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B770BDB-16BE-93A2-A329-1F4BCA173E43}"/>
              </a:ext>
            </a:extLst>
          </p:cNvPr>
          <p:cNvSpPr txBox="1"/>
          <p:nvPr/>
        </p:nvSpPr>
        <p:spPr>
          <a:xfrm>
            <a:off x="1220442" y="2228288"/>
            <a:ext cx="1682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ptos Narrow" panose="020B0004020202020204" pitchFamily="34" charset="0"/>
              </a:rPr>
              <a:t>Name , tagline , hero section</a:t>
            </a:r>
          </a:p>
          <a:p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667945-2829-7F9F-67B9-B4DC4B39FAC1}"/>
              </a:ext>
            </a:extLst>
          </p:cNvPr>
          <p:cNvSpPr txBox="1"/>
          <p:nvPr/>
        </p:nvSpPr>
        <p:spPr>
          <a:xfrm>
            <a:off x="5008503" y="2272115"/>
            <a:ext cx="1881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ptos Narrow" panose="020B0004020202020204" pitchFamily="34" charset="0"/>
              </a:rPr>
              <a:t>Grid layout with official language logos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3C3EB3-CAB8-C1CE-6D25-89E565B2C723}"/>
              </a:ext>
            </a:extLst>
          </p:cNvPr>
          <p:cNvSpPr txBox="1"/>
          <p:nvPr/>
        </p:nvSpPr>
        <p:spPr>
          <a:xfrm>
            <a:off x="9066942" y="2272115"/>
            <a:ext cx="197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ptos Narrow" panose="020B0004020202020204" pitchFamily="34" charset="0"/>
              </a:rPr>
              <a:t>Card-based layout with hover effects</a:t>
            </a:r>
          </a:p>
          <a:p>
            <a:endParaRPr lang="en-IN" sz="2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91DB76A-FB7A-16CE-5FC5-617EDFC9DBAB}"/>
              </a:ext>
            </a:extLst>
          </p:cNvPr>
          <p:cNvSpPr txBox="1"/>
          <p:nvPr/>
        </p:nvSpPr>
        <p:spPr>
          <a:xfrm>
            <a:off x="3015019" y="5084318"/>
            <a:ext cx="1888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Narrow" panose="020B0004020202020204" pitchFamily="34" charset="0"/>
              </a:rPr>
              <a:t>Simple form with input validation</a:t>
            </a:r>
            <a:endParaRPr lang="en-IN" sz="2400" dirty="0">
              <a:latin typeface="Aptos Narrow" panose="020B0004020202020204" pitchFamily="34" charset="0"/>
            </a:endParaRPr>
          </a:p>
          <a:p>
            <a:endParaRPr lang="en-IN" sz="2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ED4C1F0-80C0-29C4-97C2-A7AEE25667B9}"/>
              </a:ext>
            </a:extLst>
          </p:cNvPr>
          <p:cNvSpPr txBox="1"/>
          <p:nvPr/>
        </p:nvSpPr>
        <p:spPr>
          <a:xfrm>
            <a:off x="7107335" y="5029124"/>
            <a:ext cx="1810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ptos Narrow" panose="020B0004020202020204" pitchFamily="34" charset="0"/>
              </a:rPr>
              <a:t>Stylish card for GitHub and LinkedIn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878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612</TotalTime>
  <Words>581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Algerian</vt:lpstr>
      <vt:lpstr>Aptos Narrow</vt:lpstr>
      <vt:lpstr>Arial</vt:lpstr>
      <vt:lpstr>Bahnschrift Condensed</vt:lpstr>
      <vt:lpstr>Bell MT</vt:lpstr>
      <vt:lpstr>Calibri</vt:lpstr>
      <vt:lpstr>Calibri Light</vt:lpstr>
      <vt:lpstr>Century Gothic</vt:lpstr>
      <vt:lpstr>Wingdings</vt:lpstr>
      <vt:lpstr>Vapor Trail</vt:lpstr>
      <vt:lpstr>Smart Digital Portfolio website</vt:lpstr>
      <vt:lpstr>DIGITAL PORTFOLIO</vt:lpstr>
      <vt:lpstr>introduction</vt:lpstr>
      <vt:lpstr>PROBLEM STATEMENT</vt:lpstr>
      <vt:lpstr>AGENDA</vt:lpstr>
      <vt:lpstr>PROJECT OVERVIEW</vt:lpstr>
      <vt:lpstr>END USER</vt:lpstr>
      <vt:lpstr>TOOLS AND TECHNIQUES</vt:lpstr>
      <vt:lpstr>implementation</vt:lpstr>
      <vt:lpstr>Coding</vt:lpstr>
      <vt:lpstr>PowerPoint Presentation</vt:lpstr>
      <vt:lpstr>PowerPoint Presentation</vt:lpstr>
      <vt:lpstr>PowerPoint Presentation</vt:lpstr>
      <vt:lpstr>RESULT &amp; SCREENSHOT</vt:lpstr>
      <vt:lpstr>PowerPoint Presentation</vt:lpstr>
      <vt:lpstr>PowerPoint Presentation</vt:lpstr>
      <vt:lpstr>PowerPoint Presentation</vt:lpstr>
      <vt:lpstr>FEATURES  AND FUNCTIONALITY</vt:lpstr>
      <vt:lpstr>Benefits &amp; applications</vt:lpstr>
      <vt:lpstr>future scope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Tharshini K</dc:creator>
  <cp:lastModifiedBy>Tharshini K</cp:lastModifiedBy>
  <cp:revision>4</cp:revision>
  <dcterms:created xsi:type="dcterms:W3CDTF">2025-09-02T15:03:08Z</dcterms:created>
  <dcterms:modified xsi:type="dcterms:W3CDTF">2025-09-06T14:14:25Z</dcterms:modified>
</cp:coreProperties>
</file>