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FC2D1-FD23-49BF-8328-1D1C2F2E490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76E9D8-F488-4656-9B58-F5E2B8387698}">
      <dgm:prSet custT="1"/>
      <dgm:spPr/>
      <dgm:t>
        <a:bodyPr/>
        <a:lstStyle/>
        <a:p>
          <a:r>
            <a:rPr lang="en-IN" sz="2400" dirty="0">
              <a:latin typeface="Bahnschrift Condensed" panose="020B0502040204020203" pitchFamily="34" charset="0"/>
            </a:rPr>
            <a:t>Tools and techniques</a:t>
          </a:r>
        </a:p>
      </dgm:t>
    </dgm:pt>
    <dgm:pt modelId="{BFE73441-DEB7-4ADB-9B9C-B6F1278AFCED}" type="parTrans" cxnId="{E81B8EAB-1FE9-4A8E-8C7B-053C0BE0587F}">
      <dgm:prSet/>
      <dgm:spPr/>
      <dgm:t>
        <a:bodyPr/>
        <a:lstStyle/>
        <a:p>
          <a:endParaRPr lang="en-IN"/>
        </a:p>
      </dgm:t>
    </dgm:pt>
    <dgm:pt modelId="{DB22E628-A4EF-46FD-8E02-57A170E378E3}" type="sibTrans" cxnId="{E81B8EAB-1FE9-4A8E-8C7B-053C0BE0587F}">
      <dgm:prSet/>
      <dgm:spPr/>
      <dgm:t>
        <a:bodyPr/>
        <a:lstStyle/>
        <a:p>
          <a:endParaRPr lang="en-IN"/>
        </a:p>
      </dgm:t>
    </dgm:pt>
    <dgm:pt modelId="{954BBB1D-2AEC-43BE-91DD-040063128A3C}">
      <dgm:prSet custT="1"/>
      <dgm:spPr/>
      <dgm:t>
        <a:bodyPr/>
        <a:lstStyle/>
        <a:p>
          <a:r>
            <a:rPr lang="en-IN" sz="2000" dirty="0">
              <a:latin typeface="Bahnschrift Condensed" panose="020B0502040204020203" pitchFamily="34" charset="0"/>
            </a:rPr>
            <a:t>Frontend: HTML, CSS, JavaScript, Bootstrap</a:t>
          </a:r>
        </a:p>
      </dgm:t>
    </dgm:pt>
    <dgm:pt modelId="{CAA70DFB-FD8C-469D-8403-DB74AC0EE5CF}" type="parTrans" cxnId="{0534AAAA-93EA-4BB5-82C8-9FC18D92ECB1}">
      <dgm:prSet/>
      <dgm:spPr/>
      <dgm:t>
        <a:bodyPr/>
        <a:lstStyle/>
        <a:p>
          <a:endParaRPr lang="en-IN"/>
        </a:p>
      </dgm:t>
    </dgm:pt>
    <dgm:pt modelId="{F6E5BB8D-106E-47E7-9D11-A384570C39B8}" type="sibTrans" cxnId="{0534AAAA-93EA-4BB5-82C8-9FC18D92ECB1}">
      <dgm:prSet/>
      <dgm:spPr/>
      <dgm:t>
        <a:bodyPr/>
        <a:lstStyle/>
        <a:p>
          <a:endParaRPr lang="en-IN"/>
        </a:p>
      </dgm:t>
    </dgm:pt>
    <dgm:pt modelId="{34274F7E-6F13-419B-8720-5607A08E2E03}">
      <dgm:prSet custT="1"/>
      <dgm:spPr/>
      <dgm:t>
        <a:bodyPr/>
        <a:lstStyle/>
        <a:p>
          <a:r>
            <a:rPr lang="en-IN" sz="2000" dirty="0">
              <a:latin typeface="Bahnschrift Condensed" panose="020B0502040204020203" pitchFamily="34" charset="0"/>
            </a:rPr>
            <a:t>Backend: Python / Node.js (as applicable</a:t>
          </a:r>
          <a:r>
            <a:rPr lang="en-IN" sz="1900" dirty="0"/>
            <a:t>)</a:t>
          </a:r>
        </a:p>
      </dgm:t>
    </dgm:pt>
    <dgm:pt modelId="{73BE99FE-0D5F-46BC-A973-F8AFB559C0D1}" type="parTrans" cxnId="{FE8082DB-C976-4C3B-9811-AE5CE404257C}">
      <dgm:prSet/>
      <dgm:spPr/>
      <dgm:t>
        <a:bodyPr/>
        <a:lstStyle/>
        <a:p>
          <a:endParaRPr lang="en-IN"/>
        </a:p>
      </dgm:t>
    </dgm:pt>
    <dgm:pt modelId="{74E3F37C-18F5-4B1B-9660-E5E76D8DA86A}" type="sibTrans" cxnId="{FE8082DB-C976-4C3B-9811-AE5CE404257C}">
      <dgm:prSet/>
      <dgm:spPr/>
      <dgm:t>
        <a:bodyPr/>
        <a:lstStyle/>
        <a:p>
          <a:endParaRPr lang="en-IN"/>
        </a:p>
      </dgm:t>
    </dgm:pt>
    <dgm:pt modelId="{D553628A-3EB6-4CFB-B9D6-ABCC394AC748}">
      <dgm:prSet/>
      <dgm:spPr/>
      <dgm:t>
        <a:bodyPr/>
        <a:lstStyle/>
        <a:p>
          <a:r>
            <a:rPr lang="en-IN" dirty="0">
              <a:latin typeface="Bahnschrift Condensed" panose="020B0502040204020203" pitchFamily="34" charset="0"/>
            </a:rPr>
            <a:t>Database: MySQL / MongoDB</a:t>
          </a:r>
        </a:p>
      </dgm:t>
    </dgm:pt>
    <dgm:pt modelId="{177F3263-EBED-4734-B6CD-3827295D9D0F}" type="parTrans" cxnId="{068D359C-A96C-48BE-B360-6F7A9C5B1538}">
      <dgm:prSet/>
      <dgm:spPr/>
      <dgm:t>
        <a:bodyPr/>
        <a:lstStyle/>
        <a:p>
          <a:endParaRPr lang="en-IN"/>
        </a:p>
      </dgm:t>
    </dgm:pt>
    <dgm:pt modelId="{D3DE85C9-7238-4483-827E-C54373970707}" type="sibTrans" cxnId="{068D359C-A96C-48BE-B360-6F7A9C5B1538}">
      <dgm:prSet/>
      <dgm:spPr/>
      <dgm:t>
        <a:bodyPr/>
        <a:lstStyle/>
        <a:p>
          <a:endParaRPr lang="en-IN"/>
        </a:p>
      </dgm:t>
    </dgm:pt>
    <dgm:pt modelId="{DA0DC3DE-C986-4212-9785-7710F48A8CF5}">
      <dgm:prSet/>
      <dgm:spPr/>
      <dgm:t>
        <a:bodyPr/>
        <a:lstStyle/>
        <a:p>
          <a:r>
            <a:rPr lang="en-IN" dirty="0">
              <a:latin typeface="Bahnschrift Condensed" panose="020B0502040204020203" pitchFamily="34" charset="0"/>
            </a:rPr>
            <a:t>Version Control: Git &amp;amp; GitHub</a:t>
          </a:r>
        </a:p>
      </dgm:t>
    </dgm:pt>
    <dgm:pt modelId="{820F6CD3-BD5E-4885-B998-CAA01F59F2DE}" type="parTrans" cxnId="{945097F7-384C-40A8-9B59-941546A2669A}">
      <dgm:prSet/>
      <dgm:spPr/>
      <dgm:t>
        <a:bodyPr/>
        <a:lstStyle/>
        <a:p>
          <a:endParaRPr lang="en-IN"/>
        </a:p>
      </dgm:t>
    </dgm:pt>
    <dgm:pt modelId="{72DCFFE9-4CB6-4072-A7AE-E305B8618AE3}" type="sibTrans" cxnId="{945097F7-384C-40A8-9B59-941546A2669A}">
      <dgm:prSet/>
      <dgm:spPr/>
      <dgm:t>
        <a:bodyPr/>
        <a:lstStyle/>
        <a:p>
          <a:endParaRPr lang="en-IN"/>
        </a:p>
      </dgm:t>
    </dgm:pt>
    <dgm:pt modelId="{34AE8A61-414A-404F-B6B4-4FE15C6F9A99}">
      <dgm:prSet/>
      <dgm:spPr/>
      <dgm:t>
        <a:bodyPr/>
        <a:lstStyle/>
        <a:p>
          <a:r>
            <a:rPr lang="en-IN" dirty="0">
              <a:latin typeface="Bahnschrift Condensed" panose="020B0502040204020203" pitchFamily="34" charset="0"/>
            </a:rPr>
            <a:t>Design Tools: Figma / Canva</a:t>
          </a:r>
        </a:p>
      </dgm:t>
    </dgm:pt>
    <dgm:pt modelId="{0AF45BB1-00F0-4B00-8790-E3311D8EDFCD}" type="parTrans" cxnId="{0EA8E967-873E-44BA-8F30-E524E57E1E5D}">
      <dgm:prSet/>
      <dgm:spPr/>
      <dgm:t>
        <a:bodyPr/>
        <a:lstStyle/>
        <a:p>
          <a:endParaRPr lang="en-IN"/>
        </a:p>
      </dgm:t>
    </dgm:pt>
    <dgm:pt modelId="{57C6E660-AAD6-40BB-8167-ADBA4423DADD}" type="sibTrans" cxnId="{0EA8E967-873E-44BA-8F30-E524E57E1E5D}">
      <dgm:prSet/>
      <dgm:spPr/>
      <dgm:t>
        <a:bodyPr/>
        <a:lstStyle/>
        <a:p>
          <a:endParaRPr lang="en-IN"/>
        </a:p>
      </dgm:t>
    </dgm:pt>
    <dgm:pt modelId="{ABB1928D-C49C-47C7-A4D8-3D24F079823B}" type="pres">
      <dgm:prSet presAssocID="{422FC2D1-FD23-49BF-8328-1D1C2F2E490F}" presName="compositeShape" presStyleCnt="0">
        <dgm:presLayoutVars>
          <dgm:chMax val="7"/>
          <dgm:dir/>
          <dgm:resizeHandles val="exact"/>
        </dgm:presLayoutVars>
      </dgm:prSet>
      <dgm:spPr/>
    </dgm:pt>
    <dgm:pt modelId="{6ACE4289-BD06-4376-B4D8-8A1245E054D4}" type="pres">
      <dgm:prSet presAssocID="{5276E9D8-F488-4656-9B58-F5E2B8387698}" presName="circ1" presStyleLbl="vennNode1" presStyleIdx="0" presStyleCnt="6"/>
      <dgm:spPr/>
    </dgm:pt>
    <dgm:pt modelId="{D33FF431-D89C-4AFD-8207-7E151E01D314}" type="pres">
      <dgm:prSet presAssocID="{5276E9D8-F488-4656-9B58-F5E2B8387698}" presName="circ1Tx" presStyleLbl="revTx" presStyleIdx="0" presStyleCnt="0" custScaleX="98874" custScaleY="93924">
        <dgm:presLayoutVars>
          <dgm:chMax val="0"/>
          <dgm:chPref val="0"/>
          <dgm:bulletEnabled val="1"/>
        </dgm:presLayoutVars>
      </dgm:prSet>
      <dgm:spPr/>
    </dgm:pt>
    <dgm:pt modelId="{3CDA528D-AD10-409E-99D7-823E3ACDBAA1}" type="pres">
      <dgm:prSet presAssocID="{954BBB1D-2AEC-43BE-91DD-040063128A3C}" presName="circ2" presStyleLbl="vennNode1" presStyleIdx="1" presStyleCnt="6"/>
      <dgm:spPr/>
    </dgm:pt>
    <dgm:pt modelId="{CEAB3C4D-ABE0-418E-9566-17988D0F0BBF}" type="pres">
      <dgm:prSet presAssocID="{954BBB1D-2AEC-43BE-91DD-040063128A3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004D45-0EFC-4CFE-9677-C0709E5E78A4}" type="pres">
      <dgm:prSet presAssocID="{34274F7E-6F13-419B-8720-5607A08E2E03}" presName="circ3" presStyleLbl="vennNode1" presStyleIdx="2" presStyleCnt="6"/>
      <dgm:spPr/>
    </dgm:pt>
    <dgm:pt modelId="{FA416E8D-E4BB-496E-BD39-EB0B72236A37}" type="pres">
      <dgm:prSet presAssocID="{34274F7E-6F13-419B-8720-5607A08E2E0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4A3962-372F-41BF-AA96-9E56DE2D46FB}" type="pres">
      <dgm:prSet presAssocID="{D553628A-3EB6-4CFB-B9D6-ABCC394AC748}" presName="circ4" presStyleLbl="vennNode1" presStyleIdx="3" presStyleCnt="6"/>
      <dgm:spPr/>
    </dgm:pt>
    <dgm:pt modelId="{0D246669-3342-4E2D-9CF7-E20ED9E2F6C6}" type="pres">
      <dgm:prSet presAssocID="{D553628A-3EB6-4CFB-B9D6-ABCC394AC74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6F347C-31F3-4235-9458-EBE24B5211C2}" type="pres">
      <dgm:prSet presAssocID="{DA0DC3DE-C986-4212-9785-7710F48A8CF5}" presName="circ5" presStyleLbl="vennNode1" presStyleIdx="4" presStyleCnt="6"/>
      <dgm:spPr/>
    </dgm:pt>
    <dgm:pt modelId="{AD940C5B-F097-49F1-8EF6-A5FACBC9B1B0}" type="pres">
      <dgm:prSet presAssocID="{DA0DC3DE-C986-4212-9785-7710F48A8CF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149AB39-B08A-4497-B119-C4A90200A61F}" type="pres">
      <dgm:prSet presAssocID="{34AE8A61-414A-404F-B6B4-4FE15C6F9A99}" presName="circ6" presStyleLbl="vennNode1" presStyleIdx="5" presStyleCnt="6"/>
      <dgm:spPr/>
    </dgm:pt>
    <dgm:pt modelId="{1D6375AD-5F44-4F2A-AE08-3B11A63A5E34}" type="pres">
      <dgm:prSet presAssocID="{34AE8A61-414A-404F-B6B4-4FE15C6F9A99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90C0D18-0586-46CD-B8D1-CB2E323E5701}" type="presOf" srcId="{954BBB1D-2AEC-43BE-91DD-040063128A3C}" destId="{CEAB3C4D-ABE0-418E-9566-17988D0F0BBF}" srcOrd="0" destOrd="0" presId="urn:microsoft.com/office/officeart/2005/8/layout/venn1"/>
    <dgm:cxn modelId="{D490F430-821B-4D5F-B561-D2E926FD3137}" type="presOf" srcId="{5276E9D8-F488-4656-9B58-F5E2B8387698}" destId="{D33FF431-D89C-4AFD-8207-7E151E01D314}" srcOrd="0" destOrd="0" presId="urn:microsoft.com/office/officeart/2005/8/layout/venn1"/>
    <dgm:cxn modelId="{0EA8E967-873E-44BA-8F30-E524E57E1E5D}" srcId="{422FC2D1-FD23-49BF-8328-1D1C2F2E490F}" destId="{34AE8A61-414A-404F-B6B4-4FE15C6F9A99}" srcOrd="5" destOrd="0" parTransId="{0AF45BB1-00F0-4B00-8790-E3311D8EDFCD}" sibTransId="{57C6E660-AAD6-40BB-8167-ADBA4423DADD}"/>
    <dgm:cxn modelId="{D4890D68-9539-4E7C-9B1A-735D4EB5570B}" type="presOf" srcId="{D553628A-3EB6-4CFB-B9D6-ABCC394AC748}" destId="{0D246669-3342-4E2D-9CF7-E20ED9E2F6C6}" srcOrd="0" destOrd="0" presId="urn:microsoft.com/office/officeart/2005/8/layout/venn1"/>
    <dgm:cxn modelId="{2BFF5869-9347-47F7-A9D0-DDFCD3F3580D}" type="presOf" srcId="{34274F7E-6F13-419B-8720-5607A08E2E03}" destId="{FA416E8D-E4BB-496E-BD39-EB0B72236A37}" srcOrd="0" destOrd="0" presId="urn:microsoft.com/office/officeart/2005/8/layout/venn1"/>
    <dgm:cxn modelId="{068D359C-A96C-48BE-B360-6F7A9C5B1538}" srcId="{422FC2D1-FD23-49BF-8328-1D1C2F2E490F}" destId="{D553628A-3EB6-4CFB-B9D6-ABCC394AC748}" srcOrd="3" destOrd="0" parTransId="{177F3263-EBED-4734-B6CD-3827295D9D0F}" sibTransId="{D3DE85C9-7238-4483-827E-C54373970707}"/>
    <dgm:cxn modelId="{0534AAAA-93EA-4BB5-82C8-9FC18D92ECB1}" srcId="{422FC2D1-FD23-49BF-8328-1D1C2F2E490F}" destId="{954BBB1D-2AEC-43BE-91DD-040063128A3C}" srcOrd="1" destOrd="0" parTransId="{CAA70DFB-FD8C-469D-8403-DB74AC0EE5CF}" sibTransId="{F6E5BB8D-106E-47E7-9D11-A384570C39B8}"/>
    <dgm:cxn modelId="{E81B8EAB-1FE9-4A8E-8C7B-053C0BE0587F}" srcId="{422FC2D1-FD23-49BF-8328-1D1C2F2E490F}" destId="{5276E9D8-F488-4656-9B58-F5E2B8387698}" srcOrd="0" destOrd="0" parTransId="{BFE73441-DEB7-4ADB-9B9C-B6F1278AFCED}" sibTransId="{DB22E628-A4EF-46FD-8E02-57A170E378E3}"/>
    <dgm:cxn modelId="{4258B9B5-BFF9-4819-A760-11A7881BBDA6}" type="presOf" srcId="{34AE8A61-414A-404F-B6B4-4FE15C6F9A99}" destId="{1D6375AD-5F44-4F2A-AE08-3B11A63A5E34}" srcOrd="0" destOrd="0" presId="urn:microsoft.com/office/officeart/2005/8/layout/venn1"/>
    <dgm:cxn modelId="{BFF76FB9-872E-4510-A08E-F9FE5E9A888F}" type="presOf" srcId="{DA0DC3DE-C986-4212-9785-7710F48A8CF5}" destId="{AD940C5B-F097-49F1-8EF6-A5FACBC9B1B0}" srcOrd="0" destOrd="0" presId="urn:microsoft.com/office/officeart/2005/8/layout/venn1"/>
    <dgm:cxn modelId="{FE8082DB-C976-4C3B-9811-AE5CE404257C}" srcId="{422FC2D1-FD23-49BF-8328-1D1C2F2E490F}" destId="{34274F7E-6F13-419B-8720-5607A08E2E03}" srcOrd="2" destOrd="0" parTransId="{73BE99FE-0D5F-46BC-A973-F8AFB559C0D1}" sibTransId="{74E3F37C-18F5-4B1B-9660-E5E76D8DA86A}"/>
    <dgm:cxn modelId="{945097F7-384C-40A8-9B59-941546A2669A}" srcId="{422FC2D1-FD23-49BF-8328-1D1C2F2E490F}" destId="{DA0DC3DE-C986-4212-9785-7710F48A8CF5}" srcOrd="4" destOrd="0" parTransId="{820F6CD3-BD5E-4885-B998-CAA01F59F2DE}" sibTransId="{72DCFFE9-4CB6-4072-A7AE-E305B8618AE3}"/>
    <dgm:cxn modelId="{21443CFC-74EF-4104-9B75-59AEE040769D}" type="presOf" srcId="{422FC2D1-FD23-49BF-8328-1D1C2F2E490F}" destId="{ABB1928D-C49C-47C7-A4D8-3D24F079823B}" srcOrd="0" destOrd="0" presId="urn:microsoft.com/office/officeart/2005/8/layout/venn1"/>
    <dgm:cxn modelId="{7D730745-4AE2-46A2-B8F8-BDE42C60DA4A}" type="presParOf" srcId="{ABB1928D-C49C-47C7-A4D8-3D24F079823B}" destId="{6ACE4289-BD06-4376-B4D8-8A1245E054D4}" srcOrd="0" destOrd="0" presId="urn:microsoft.com/office/officeart/2005/8/layout/venn1"/>
    <dgm:cxn modelId="{486B8ED0-D862-49F2-B64F-0E6BB04D6790}" type="presParOf" srcId="{ABB1928D-C49C-47C7-A4D8-3D24F079823B}" destId="{D33FF431-D89C-4AFD-8207-7E151E01D314}" srcOrd="1" destOrd="0" presId="urn:microsoft.com/office/officeart/2005/8/layout/venn1"/>
    <dgm:cxn modelId="{3974DD03-D0B3-4A40-872A-20CA902C2F4B}" type="presParOf" srcId="{ABB1928D-C49C-47C7-A4D8-3D24F079823B}" destId="{3CDA528D-AD10-409E-99D7-823E3ACDBAA1}" srcOrd="2" destOrd="0" presId="urn:microsoft.com/office/officeart/2005/8/layout/venn1"/>
    <dgm:cxn modelId="{109B4046-B53B-4CCC-AD4B-5288BF09F3D0}" type="presParOf" srcId="{ABB1928D-C49C-47C7-A4D8-3D24F079823B}" destId="{CEAB3C4D-ABE0-418E-9566-17988D0F0BBF}" srcOrd="3" destOrd="0" presId="urn:microsoft.com/office/officeart/2005/8/layout/venn1"/>
    <dgm:cxn modelId="{9D801A60-2FE9-4D21-B718-5EF45E4EDC23}" type="presParOf" srcId="{ABB1928D-C49C-47C7-A4D8-3D24F079823B}" destId="{11004D45-0EFC-4CFE-9677-C0709E5E78A4}" srcOrd="4" destOrd="0" presId="urn:microsoft.com/office/officeart/2005/8/layout/venn1"/>
    <dgm:cxn modelId="{C0B0BE04-FFD7-4B49-897F-67914ED7734B}" type="presParOf" srcId="{ABB1928D-C49C-47C7-A4D8-3D24F079823B}" destId="{FA416E8D-E4BB-496E-BD39-EB0B72236A37}" srcOrd="5" destOrd="0" presId="urn:microsoft.com/office/officeart/2005/8/layout/venn1"/>
    <dgm:cxn modelId="{3FC8BA8F-8FA6-4465-A49C-3F3985E86317}" type="presParOf" srcId="{ABB1928D-C49C-47C7-A4D8-3D24F079823B}" destId="{C14A3962-372F-41BF-AA96-9E56DE2D46FB}" srcOrd="6" destOrd="0" presId="urn:microsoft.com/office/officeart/2005/8/layout/venn1"/>
    <dgm:cxn modelId="{2BC725C1-DB79-4855-8D4E-EF40A7BF048D}" type="presParOf" srcId="{ABB1928D-C49C-47C7-A4D8-3D24F079823B}" destId="{0D246669-3342-4E2D-9CF7-E20ED9E2F6C6}" srcOrd="7" destOrd="0" presId="urn:microsoft.com/office/officeart/2005/8/layout/venn1"/>
    <dgm:cxn modelId="{D75FF722-0AAE-41A7-89ED-2E8A2A5AB5CA}" type="presParOf" srcId="{ABB1928D-C49C-47C7-A4D8-3D24F079823B}" destId="{256F347C-31F3-4235-9458-EBE24B5211C2}" srcOrd="8" destOrd="0" presId="urn:microsoft.com/office/officeart/2005/8/layout/venn1"/>
    <dgm:cxn modelId="{C98E439D-E779-46B8-B84F-03153C09882B}" type="presParOf" srcId="{ABB1928D-C49C-47C7-A4D8-3D24F079823B}" destId="{AD940C5B-F097-49F1-8EF6-A5FACBC9B1B0}" srcOrd="9" destOrd="0" presId="urn:microsoft.com/office/officeart/2005/8/layout/venn1"/>
    <dgm:cxn modelId="{381D5E2F-1561-4449-BBE6-F38E39219349}" type="presParOf" srcId="{ABB1928D-C49C-47C7-A4D8-3D24F079823B}" destId="{9149AB39-B08A-4497-B119-C4A90200A61F}" srcOrd="10" destOrd="0" presId="urn:microsoft.com/office/officeart/2005/8/layout/venn1"/>
    <dgm:cxn modelId="{D2913871-C478-4E61-BEE3-7847887A135C}" type="presParOf" srcId="{ABB1928D-C49C-47C7-A4D8-3D24F079823B}" destId="{1D6375AD-5F44-4F2A-AE08-3B11A63A5E34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64337-5976-40CE-B5DD-DB5E13CF61EE}" type="doc">
      <dgm:prSet loTypeId="urn:microsoft.com/office/officeart/2005/8/layout/rings+Icon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14DD7CE-3C53-41BF-92A2-CE36EE8C3470}">
      <dgm:prSet/>
      <dgm:spPr/>
      <dgm:t>
        <a:bodyPr/>
        <a:lstStyle/>
        <a:p>
          <a:r>
            <a:rPr lang="en-IN" dirty="0"/>
            <a:t>Index.html</a:t>
          </a:r>
        </a:p>
      </dgm:t>
    </dgm:pt>
    <dgm:pt modelId="{D0C7B887-C18F-48D7-9FA7-141D63533DC5}" type="parTrans" cxnId="{12ED48AE-4A24-41B8-BD9F-02C8C31AF474}">
      <dgm:prSet/>
      <dgm:spPr/>
      <dgm:t>
        <a:bodyPr/>
        <a:lstStyle/>
        <a:p>
          <a:endParaRPr lang="en-IN"/>
        </a:p>
      </dgm:t>
    </dgm:pt>
    <dgm:pt modelId="{951831A3-9AF4-48BB-9CDD-1620D85358EA}" type="sibTrans" cxnId="{12ED48AE-4A24-41B8-BD9F-02C8C31AF474}">
      <dgm:prSet/>
      <dgm:spPr/>
      <dgm:t>
        <a:bodyPr/>
        <a:lstStyle/>
        <a:p>
          <a:endParaRPr lang="en-IN"/>
        </a:p>
      </dgm:t>
    </dgm:pt>
    <dgm:pt modelId="{DCDB905E-333B-4568-A80B-998E9EDEAF7E}">
      <dgm:prSet/>
      <dgm:spPr/>
      <dgm:t>
        <a:bodyPr/>
        <a:lstStyle/>
        <a:p>
          <a:r>
            <a:rPr lang="en-IN"/>
            <a:t>Style.css</a:t>
          </a:r>
        </a:p>
      </dgm:t>
    </dgm:pt>
    <dgm:pt modelId="{F20872F7-DF20-407B-97D2-7E946053465C}" type="parTrans" cxnId="{60A1498F-8010-424F-B334-E0ED508FC47A}">
      <dgm:prSet/>
      <dgm:spPr/>
      <dgm:t>
        <a:bodyPr/>
        <a:lstStyle/>
        <a:p>
          <a:endParaRPr lang="en-IN"/>
        </a:p>
      </dgm:t>
    </dgm:pt>
    <dgm:pt modelId="{C4296608-5DFE-40BB-9A47-553AC353637D}" type="sibTrans" cxnId="{60A1498F-8010-424F-B334-E0ED508FC47A}">
      <dgm:prSet/>
      <dgm:spPr/>
      <dgm:t>
        <a:bodyPr/>
        <a:lstStyle/>
        <a:p>
          <a:endParaRPr lang="en-IN"/>
        </a:p>
      </dgm:t>
    </dgm:pt>
    <dgm:pt modelId="{937B56DE-6C53-497F-9676-C447FE45B728}">
      <dgm:prSet/>
      <dgm:spPr/>
      <dgm:t>
        <a:bodyPr/>
        <a:lstStyle/>
        <a:p>
          <a:r>
            <a:rPr lang="en-IN"/>
            <a:t>Script.js</a:t>
          </a:r>
        </a:p>
      </dgm:t>
    </dgm:pt>
    <dgm:pt modelId="{29134D95-7746-4A68-91A1-E1BC4F3BC59B}" type="parTrans" cxnId="{C8237C47-CEEB-47FF-9713-374E1C878A4C}">
      <dgm:prSet/>
      <dgm:spPr/>
      <dgm:t>
        <a:bodyPr/>
        <a:lstStyle/>
        <a:p>
          <a:endParaRPr lang="en-IN"/>
        </a:p>
      </dgm:t>
    </dgm:pt>
    <dgm:pt modelId="{A1B26629-73C3-4FF5-858F-8CB435BD4D96}" type="sibTrans" cxnId="{C8237C47-CEEB-47FF-9713-374E1C878A4C}">
      <dgm:prSet/>
      <dgm:spPr/>
      <dgm:t>
        <a:bodyPr/>
        <a:lstStyle/>
        <a:p>
          <a:endParaRPr lang="en-IN"/>
        </a:p>
      </dgm:t>
    </dgm:pt>
    <dgm:pt modelId="{9C052E9A-A1A4-4AF4-B6B9-2193822EF221}" type="pres">
      <dgm:prSet presAssocID="{F3064337-5976-40CE-B5DD-DB5E13CF61EE}" presName="Name0" presStyleCnt="0">
        <dgm:presLayoutVars>
          <dgm:chMax val="7"/>
          <dgm:dir/>
          <dgm:resizeHandles val="exact"/>
        </dgm:presLayoutVars>
      </dgm:prSet>
      <dgm:spPr/>
    </dgm:pt>
    <dgm:pt modelId="{C3096735-41AD-4F03-A307-164E51EED477}" type="pres">
      <dgm:prSet presAssocID="{F3064337-5976-40CE-B5DD-DB5E13CF61EE}" presName="ellipse1" presStyleLbl="vennNode1" presStyleIdx="0" presStyleCnt="3">
        <dgm:presLayoutVars>
          <dgm:bulletEnabled val="1"/>
        </dgm:presLayoutVars>
      </dgm:prSet>
      <dgm:spPr/>
    </dgm:pt>
    <dgm:pt modelId="{56CBE32B-D7D4-47AD-A673-C6360CDA814F}" type="pres">
      <dgm:prSet presAssocID="{F3064337-5976-40CE-B5DD-DB5E13CF61EE}" presName="ellipse2" presStyleLbl="vennNode1" presStyleIdx="1" presStyleCnt="3">
        <dgm:presLayoutVars>
          <dgm:bulletEnabled val="1"/>
        </dgm:presLayoutVars>
      </dgm:prSet>
      <dgm:spPr/>
    </dgm:pt>
    <dgm:pt modelId="{E9035B61-4D55-446A-A4B2-EDFA5B3CB78A}" type="pres">
      <dgm:prSet presAssocID="{F3064337-5976-40CE-B5DD-DB5E13CF61EE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FD9D530F-2C15-482C-985A-0122A0B9F137}" type="presOf" srcId="{937B56DE-6C53-497F-9676-C447FE45B728}" destId="{E9035B61-4D55-446A-A4B2-EDFA5B3CB78A}" srcOrd="0" destOrd="0" presId="urn:microsoft.com/office/officeart/2005/8/layout/rings+Icon"/>
    <dgm:cxn modelId="{B8BF7612-C0D8-4ABB-83A0-B2DFE0EE057E}" type="presOf" srcId="{F3064337-5976-40CE-B5DD-DB5E13CF61EE}" destId="{9C052E9A-A1A4-4AF4-B6B9-2193822EF221}" srcOrd="0" destOrd="0" presId="urn:microsoft.com/office/officeart/2005/8/layout/rings+Icon"/>
    <dgm:cxn modelId="{4001C32E-B2BE-4487-97CF-B625CAF4B039}" type="presOf" srcId="{DCDB905E-333B-4568-A80B-998E9EDEAF7E}" destId="{56CBE32B-D7D4-47AD-A673-C6360CDA814F}" srcOrd="0" destOrd="0" presId="urn:microsoft.com/office/officeart/2005/8/layout/rings+Icon"/>
    <dgm:cxn modelId="{C8237C47-CEEB-47FF-9713-374E1C878A4C}" srcId="{F3064337-5976-40CE-B5DD-DB5E13CF61EE}" destId="{937B56DE-6C53-497F-9676-C447FE45B728}" srcOrd="2" destOrd="0" parTransId="{29134D95-7746-4A68-91A1-E1BC4F3BC59B}" sibTransId="{A1B26629-73C3-4FF5-858F-8CB435BD4D96}"/>
    <dgm:cxn modelId="{E6F9D36B-A84D-4F2E-A40D-881C3ED4C363}" type="presOf" srcId="{C14DD7CE-3C53-41BF-92A2-CE36EE8C3470}" destId="{C3096735-41AD-4F03-A307-164E51EED477}" srcOrd="0" destOrd="0" presId="urn:microsoft.com/office/officeart/2005/8/layout/rings+Icon"/>
    <dgm:cxn modelId="{60A1498F-8010-424F-B334-E0ED508FC47A}" srcId="{F3064337-5976-40CE-B5DD-DB5E13CF61EE}" destId="{DCDB905E-333B-4568-A80B-998E9EDEAF7E}" srcOrd="1" destOrd="0" parTransId="{F20872F7-DF20-407B-97D2-7E946053465C}" sibTransId="{C4296608-5DFE-40BB-9A47-553AC353637D}"/>
    <dgm:cxn modelId="{12ED48AE-4A24-41B8-BD9F-02C8C31AF474}" srcId="{F3064337-5976-40CE-B5DD-DB5E13CF61EE}" destId="{C14DD7CE-3C53-41BF-92A2-CE36EE8C3470}" srcOrd="0" destOrd="0" parTransId="{D0C7B887-C18F-48D7-9FA7-141D63533DC5}" sibTransId="{951831A3-9AF4-48BB-9CDD-1620D85358EA}"/>
    <dgm:cxn modelId="{B7D300EE-CB8E-498E-8FAE-959F6AA12E06}" type="presParOf" srcId="{9C052E9A-A1A4-4AF4-B6B9-2193822EF221}" destId="{C3096735-41AD-4F03-A307-164E51EED477}" srcOrd="0" destOrd="0" presId="urn:microsoft.com/office/officeart/2005/8/layout/rings+Icon"/>
    <dgm:cxn modelId="{1EF4836C-3BC4-421D-A87C-924507870AF7}" type="presParOf" srcId="{9C052E9A-A1A4-4AF4-B6B9-2193822EF221}" destId="{56CBE32B-D7D4-47AD-A673-C6360CDA814F}" srcOrd="1" destOrd="0" presId="urn:microsoft.com/office/officeart/2005/8/layout/rings+Icon"/>
    <dgm:cxn modelId="{3BBB2A08-CE25-4E7E-A590-61B1E7584B12}" type="presParOf" srcId="{9C052E9A-A1A4-4AF4-B6B9-2193822EF221}" destId="{E9035B61-4D55-446A-A4B2-EDFA5B3CB78A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E4289-BD06-4376-B4D8-8A1245E054D4}">
      <dsp:nvSpPr>
        <dsp:cNvPr id="0" name=""/>
        <dsp:cNvSpPr/>
      </dsp:nvSpPr>
      <dsp:spPr>
        <a:xfrm>
          <a:off x="4353739" y="1008873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3FF431-D89C-4AFD-8207-7E151E01D314}">
      <dsp:nvSpPr>
        <dsp:cNvPr id="0" name=""/>
        <dsp:cNvSpPr/>
      </dsp:nvSpPr>
      <dsp:spPr>
        <a:xfrm>
          <a:off x="4192062" y="14176"/>
          <a:ext cx="1693940" cy="87657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Condensed" panose="020B0502040204020203" pitchFamily="34" charset="0"/>
            </a:rPr>
            <a:t>Tools and techniques</a:t>
          </a:r>
        </a:p>
      </dsp:txBody>
      <dsp:txXfrm>
        <a:off x="4192062" y="14176"/>
        <a:ext cx="1693940" cy="876571"/>
      </dsp:txXfrm>
    </dsp:sp>
    <dsp:sp modelId="{3CDA528D-AD10-409E-99D7-823E3ACDBAA1}">
      <dsp:nvSpPr>
        <dsp:cNvPr id="0" name=""/>
        <dsp:cNvSpPr/>
      </dsp:nvSpPr>
      <dsp:spPr>
        <a:xfrm>
          <a:off x="4798609" y="1265747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EAB3C4D-ABE0-418E-9566-17988D0F0BBF}">
      <dsp:nvSpPr>
        <dsp:cNvPr id="0" name=""/>
        <dsp:cNvSpPr/>
      </dsp:nvSpPr>
      <dsp:spPr>
        <a:xfrm>
          <a:off x="6270845" y="874659"/>
          <a:ext cx="1623572" cy="102216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 Condensed" panose="020B0502040204020203" pitchFamily="34" charset="0"/>
            </a:rPr>
            <a:t>Frontend: HTML, CSS, JavaScript, Bootstrap</a:t>
          </a:r>
        </a:p>
      </dsp:txBody>
      <dsp:txXfrm>
        <a:off x="6270845" y="874659"/>
        <a:ext cx="1623572" cy="1022161"/>
      </dsp:txXfrm>
    </dsp:sp>
    <dsp:sp modelId="{11004D45-0EFC-4CFE-9677-C0709E5E78A4}">
      <dsp:nvSpPr>
        <dsp:cNvPr id="0" name=""/>
        <dsp:cNvSpPr/>
      </dsp:nvSpPr>
      <dsp:spPr>
        <a:xfrm>
          <a:off x="4798609" y="1779494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A416E8D-E4BB-496E-BD39-EB0B72236A37}">
      <dsp:nvSpPr>
        <dsp:cNvPr id="0" name=""/>
        <dsp:cNvSpPr/>
      </dsp:nvSpPr>
      <dsp:spPr>
        <a:xfrm>
          <a:off x="6270845" y="2399013"/>
          <a:ext cx="1623572" cy="11421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Bahnschrift Condensed" panose="020B0502040204020203" pitchFamily="34" charset="0"/>
            </a:rPr>
            <a:t>Backend: Python / Node.js (as applicable</a:t>
          </a:r>
          <a:r>
            <a:rPr lang="en-IN" sz="1900" kern="1200" dirty="0"/>
            <a:t>)</a:t>
          </a:r>
        </a:p>
      </dsp:txBody>
      <dsp:txXfrm>
        <a:off x="6270845" y="2399013"/>
        <a:ext cx="1623572" cy="1142154"/>
      </dsp:txXfrm>
    </dsp:sp>
    <dsp:sp modelId="{C14A3962-372F-41BF-AA96-9E56DE2D46FB}">
      <dsp:nvSpPr>
        <dsp:cNvPr id="0" name=""/>
        <dsp:cNvSpPr/>
      </dsp:nvSpPr>
      <dsp:spPr>
        <a:xfrm>
          <a:off x="4353739" y="2036812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246669-3342-4E2D-9CF7-E20ED9E2F6C6}">
      <dsp:nvSpPr>
        <dsp:cNvPr id="0" name=""/>
        <dsp:cNvSpPr/>
      </dsp:nvSpPr>
      <dsp:spPr>
        <a:xfrm>
          <a:off x="4182416" y="3496725"/>
          <a:ext cx="1713231" cy="93327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Condensed" panose="020B0502040204020203" pitchFamily="34" charset="0"/>
            </a:rPr>
            <a:t>Database: MySQL / MongoDB</a:t>
          </a:r>
        </a:p>
      </dsp:txBody>
      <dsp:txXfrm>
        <a:off x="4182416" y="3496725"/>
        <a:ext cx="1713231" cy="933277"/>
      </dsp:txXfrm>
    </dsp:sp>
    <dsp:sp modelId="{256F347C-31F3-4235-9458-EBE24B5211C2}">
      <dsp:nvSpPr>
        <dsp:cNvPr id="0" name=""/>
        <dsp:cNvSpPr/>
      </dsp:nvSpPr>
      <dsp:spPr>
        <a:xfrm>
          <a:off x="3908870" y="1779494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940C5B-F097-49F1-8EF6-A5FACBC9B1B0}">
      <dsp:nvSpPr>
        <dsp:cNvPr id="0" name=""/>
        <dsp:cNvSpPr/>
      </dsp:nvSpPr>
      <dsp:spPr>
        <a:xfrm>
          <a:off x="2183646" y="2399013"/>
          <a:ext cx="1623572" cy="11421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Condensed" panose="020B0502040204020203" pitchFamily="34" charset="0"/>
            </a:rPr>
            <a:t>Version Control: Git &amp; GitHub</a:t>
          </a:r>
        </a:p>
      </dsp:txBody>
      <dsp:txXfrm>
        <a:off x="2183646" y="2399013"/>
        <a:ext cx="1623572" cy="1142154"/>
      </dsp:txXfrm>
    </dsp:sp>
    <dsp:sp modelId="{9149AB39-B08A-4497-B119-C4A90200A61F}">
      <dsp:nvSpPr>
        <dsp:cNvPr id="0" name=""/>
        <dsp:cNvSpPr/>
      </dsp:nvSpPr>
      <dsp:spPr>
        <a:xfrm>
          <a:off x="3908870" y="1265747"/>
          <a:ext cx="1370585" cy="137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6375AD-5F44-4F2A-AE08-3B11A63A5E34}">
      <dsp:nvSpPr>
        <dsp:cNvPr id="0" name=""/>
        <dsp:cNvSpPr/>
      </dsp:nvSpPr>
      <dsp:spPr>
        <a:xfrm>
          <a:off x="2183646" y="874659"/>
          <a:ext cx="1623572" cy="11421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Bahnschrift Condensed" panose="020B0502040204020203" pitchFamily="34" charset="0"/>
            </a:rPr>
            <a:t>Design Tools: Figma / Canva</a:t>
          </a:r>
        </a:p>
      </dsp:txBody>
      <dsp:txXfrm>
        <a:off x="2183646" y="874659"/>
        <a:ext cx="1623572" cy="114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96735-41AD-4F03-A307-164E51EED477}">
      <dsp:nvSpPr>
        <dsp:cNvPr id="0" name=""/>
        <dsp:cNvSpPr/>
      </dsp:nvSpPr>
      <dsp:spPr>
        <a:xfrm>
          <a:off x="0" y="371621"/>
          <a:ext cx="3004718" cy="30046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Index.html</a:t>
          </a:r>
        </a:p>
      </dsp:txBody>
      <dsp:txXfrm>
        <a:off x="440031" y="811645"/>
        <a:ext cx="2124656" cy="2124627"/>
      </dsp:txXfrm>
    </dsp:sp>
    <dsp:sp modelId="{56CBE32B-D7D4-47AD-A673-C6360CDA814F}">
      <dsp:nvSpPr>
        <dsp:cNvPr id="0" name=""/>
        <dsp:cNvSpPr/>
      </dsp:nvSpPr>
      <dsp:spPr>
        <a:xfrm>
          <a:off x="1546555" y="2375573"/>
          <a:ext cx="3004718" cy="30046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Style.css</a:t>
          </a:r>
        </a:p>
      </dsp:txBody>
      <dsp:txXfrm>
        <a:off x="1986586" y="2815597"/>
        <a:ext cx="2124656" cy="2124627"/>
      </dsp:txXfrm>
    </dsp:sp>
    <dsp:sp modelId="{E9035B61-4D55-446A-A4B2-EDFA5B3CB78A}">
      <dsp:nvSpPr>
        <dsp:cNvPr id="0" name=""/>
        <dsp:cNvSpPr/>
      </dsp:nvSpPr>
      <dsp:spPr>
        <a:xfrm>
          <a:off x="3091281" y="371621"/>
          <a:ext cx="3004718" cy="30046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Script.js</a:t>
          </a:r>
        </a:p>
      </dsp:txBody>
      <dsp:txXfrm>
        <a:off x="3531312" y="811645"/>
        <a:ext cx="2124656" cy="2124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6" descr="C0-HD-BTM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375150"/>
            <a:ext cx="12192000" cy="2482850"/>
          </a:xfrm>
          <a:prstGeom prst="rect"/>
        </p:spPr>
      </p:pic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algn="l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p>
            <a:fld id="{48A87A34-81AB-432B-8DAE-1953F412C126}" type="datetimeFigureOut">
              <a:rPr dirty="0" lang="en-US"/>
              <a:t>9/6/2025</a:t>
            </a:fld>
            <a:endParaRPr dirty="0"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p>
            <a:endParaRPr dirty="0"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9/6/2025</a:t>
            </a:fld>
            <a:endParaRPr dirty="0"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9/6/2025</a:t>
            </a:fld>
            <a:endParaRPr dirty="0" lang="en-US"/>
          </a:p>
        </p:txBody>
      </p:sp>
      <p:sp>
        <p:nvSpPr>
          <p:cNvPr id="10487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7" descr="C0-HD-BTM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4375150"/>
            <a:ext cx="12192000" cy="2482850"/>
          </a:xfrm>
          <a:prstGeom prst="rect"/>
        </p:spPr>
      </p:pic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1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/>
          </a:lstStyle>
          <a:p>
            <a:fld id="{48A87A34-81AB-432B-8DAE-1953F412C126}" type="datetimeFigureOut">
              <a:rPr dirty="0" lang="en-US"/>
              <a:t>9/6/2025</a:t>
            </a:fld>
            <a:endParaRPr dirty="0" lang="en-US"/>
          </a:p>
        </p:txBody>
      </p:sp>
      <p:sp>
        <p:nvSpPr>
          <p:cNvPr id="104859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p>
            <a:endParaRPr dirty="0" lang="en-US"/>
          </a:p>
        </p:txBody>
      </p:sp>
      <p:sp>
        <p:nvSpPr>
          <p:cNvPr id="104859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0-HD-TOP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0" y="0"/>
            <a:ext cx="12192000" cy="144145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t>9/6/2025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  <p:txStyles>
    <p:titleStyle>
      <a:lvl1pPr algn="r" defTabSz="914400" eaLnBrk="1" hangingPunct="1" latinLnBrk="0" rtl="0">
        <a:lnSpc>
          <a:spcPct val="90000"/>
        </a:lnSpc>
        <a:spcBef>
          <a:spcPct val="0"/>
        </a:spcBef>
        <a:buNone/>
        <a:defRPr baseline="0" cap="al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1986116" y="1012721"/>
            <a:ext cx="8802330" cy="3883741"/>
          </a:xfrm>
          <a:effectLst>
            <a:reflection algn="bl" blurRad="6350" dir="5400000" dist="50800" endA="300" endPos="38500" rotWithShape="0" stA="50000" sy="-100000"/>
          </a:effectLst>
        </p:spPr>
        <p:txBody>
          <a:bodyPr>
            <a:normAutofit/>
          </a:bodyPr>
          <a:p>
            <a:r>
              <a:rPr dirty="0" sz="8000" lang="en-IN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Smart Digital Portfolio website</a:t>
            </a:r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209368" y="2752622"/>
            <a:ext cx="11120284" cy="1352755"/>
          </a:xfrm>
        </p:spPr>
        <p:txBody>
          <a:bodyPr>
            <a:normAutofit/>
          </a:bodyPr>
          <a:p>
            <a:pPr indent="-342900" marL="342900">
              <a:buFont typeface="Wingdings" panose="05000000000000000000" pitchFamily="2" charset="2"/>
              <a:buChar char="v"/>
            </a:pPr>
            <a:endParaRPr dirty="0" sz="2400" lang="en-IN">
              <a:latin typeface="Bell MT" panose="020205030603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endParaRPr dirty="0" sz="2400" lang="en-IN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ctrTitle"/>
          </p:nvPr>
        </p:nvSpPr>
        <p:spPr>
          <a:xfrm>
            <a:off x="752168" y="1603904"/>
            <a:ext cx="3682181" cy="1825096"/>
          </a:xfrm>
        </p:spPr>
        <p:txBody>
          <a:bodyPr>
            <a:normAutofit/>
          </a:bodyPr>
          <a:p>
            <a:r>
              <a:rPr dirty="0" sz="7200" lang="en-IN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Coding</a:t>
            </a:r>
          </a:p>
        </p:txBody>
      </p:sp>
      <p:graphicFrame>
        <p:nvGraphicFramePr>
          <p:cNvPr id="4194305" name="Diagram 4"/>
          <p:cNvGraphicFramePr>
            <a:graphicFrameLocks/>
          </p:cNvGraphicFramePr>
          <p:nvPr/>
        </p:nvGraphicFramePr>
        <p:xfrm>
          <a:off x="4714568" y="78658"/>
          <a:ext cx="6096000" cy="575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ctrTitle"/>
          </p:nvPr>
        </p:nvSpPr>
        <p:spPr>
          <a:xfrm>
            <a:off x="2020528" y="1400282"/>
            <a:ext cx="9448800" cy="1825096"/>
          </a:xfrm>
        </p:spPr>
        <p:txBody>
          <a:bodyPr/>
          <a:p>
            <a:r>
              <a:rPr dirty="0" lang="en-IN">
                <a:latin typeface="Algerian" panose="04020705040A02060702" pitchFamily="82" charset="0"/>
              </a:rPr>
              <a:t>RESULT &amp; SCREENSHOT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extBox 2"/>
          <p:cNvSpPr txBox="1"/>
          <p:nvPr/>
        </p:nvSpPr>
        <p:spPr>
          <a:xfrm>
            <a:off x="1789470" y="580103"/>
            <a:ext cx="9674941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lang="en-IN"/>
              <a:t>https://github.com/muma85841-cloud/web-development</a:t>
            </a:r>
            <a:endParaRPr dirty="0" lang="en-IN"/>
          </a:p>
        </p:txBody>
      </p:sp>
      <p:pic>
        <p:nvPicPr>
          <p:cNvPr id="209715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2111478" y="1059342"/>
            <a:ext cx="9296400" cy="1293028"/>
          </a:xfrm>
        </p:spPr>
        <p:txBody>
          <a:bodyPr>
            <a:noAutofit/>
          </a:bodyPr>
          <a:p>
            <a:r>
              <a:rPr dirty="0" sz="4800" lang="en-IN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FEATURES  AND FUNCTIONALITY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2288458" y="2188768"/>
            <a:ext cx="9119420" cy="4546329"/>
          </a:xfrm>
        </p:spPr>
        <p:txBody>
          <a:bodyPr>
            <a:normAutofit fontScale="27273" lnSpcReduction="20000"/>
          </a:bodyPr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dirty="0" sz="9600" lang="en-US"/>
              <a:t> Navigation bar with smooth scrolling and icons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dirty="0" sz="9600" lang="en-US"/>
              <a:t> Objective and about me section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dirty="0" sz="9600" lang="en-US"/>
              <a:t> Skills section with technology logos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dirty="0" sz="9600" lang="en-US"/>
              <a:t> Project cards with images and descriptions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dirty="0" sz="9600" lang="en-US"/>
              <a:t> contact form for easy communication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dirty="0" sz="9600" lang="en-US"/>
              <a:t> References section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dirty="0" sz="9600" lang="en-US"/>
              <a:t> Footer with GitHub link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dirty="0" sz="9600" lang="en-US"/>
              <a:t> Mobile-friendly design with hamburger menu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dirty="0" sz="9600" lang="en-US"/>
              <a:t> Back-to-top button</a:t>
            </a:r>
          </a:p>
          <a:p>
            <a:pPr indent="0" marL="0">
              <a:buNone/>
            </a:pPr>
            <a:br>
              <a:rPr dirty="0" lang="en-US"/>
            </a:b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2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1048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3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4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4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4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7"/>
                                        <p:tgtEl>
                                          <p:spTgt spid="10485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85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5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2"/>
                                        <p:tgtEl>
                                          <p:spTgt spid="10485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3"/>
                                        <p:tgtEl>
                                          <p:spTgt spid="10485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732503" y="695548"/>
            <a:ext cx="10726993" cy="1293028"/>
          </a:xfrm>
        </p:spPr>
        <p:txBody>
          <a:bodyPr>
            <a:noAutofit/>
          </a:bodyPr>
          <a:p>
            <a:r>
              <a:rPr dirty="0" sz="5400" lang="en-IN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Benefits &amp; applications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818967" y="2182762"/>
            <a:ext cx="8821994" cy="4277032"/>
          </a:xfrm>
        </p:spPr>
        <p:txBody>
          <a:bodyPr>
            <a:normAutofit/>
          </a:bodyPr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dirty="0" sz="2400" lang="en-IN"/>
              <a:t>Acts as a digital resumes available 24/7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dirty="0" sz="2400" lang="en-IN"/>
              <a:t>Creates a strong online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dirty="0" sz="2400" lang="en-IN"/>
              <a:t>Helps recruiters and clients explore project easily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dirty="0" sz="2400" lang="en-IN"/>
              <a:t>Demonstrates practical knowledge of web development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dirty="0" sz="2400" lang="en-IN"/>
              <a:t>Can be continuously updated with new skills and projects</a:t>
            </a: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931607" y="349467"/>
            <a:ext cx="7674077" cy="1352755"/>
          </a:xfrm>
          <a:ln>
            <a:noFill/>
          </a:ln>
          <a:effectLst/>
        </p:spPr>
        <p:txBody>
          <a:bodyPr/>
          <a:p>
            <a:r>
              <a:rPr dirty="0" lang="en-IN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DIGITAL PORTFOLIO</a:t>
            </a:r>
            <a:endParaRPr dirty="0" lang="en-IN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931607" y="1864032"/>
            <a:ext cx="10903974" cy="3592450"/>
          </a:xfrm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dirty="0" sz="960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           : K . Umamaheswari</a:t>
            </a:r>
          </a:p>
          <a:p>
            <a:pPr>
              <a:lnSpc>
                <a:spcPct val="120000"/>
              </a:lnSpc>
            </a:pPr>
            <a:r>
              <a:rPr dirty="0" sz="960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NUMBER       : 24131111801022026</a:t>
            </a:r>
          </a:p>
          <a:p>
            <a:pPr>
              <a:lnSpc>
                <a:spcPct val="120000"/>
              </a:lnSpc>
            </a:pPr>
            <a:r>
              <a:rPr dirty="0" sz="960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NAANMUDHALVAN I’D : autanm11111124uaic026</a:t>
            </a:r>
          </a:p>
          <a:p>
            <a:pPr>
              <a:lnSpc>
                <a:spcPct val="120000"/>
              </a:lnSpc>
            </a:pPr>
            <a:r>
              <a:rPr dirty="0" sz="960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                : B.SC Artificial Intelligence</a:t>
            </a:r>
          </a:p>
          <a:p>
            <a:pPr>
              <a:lnSpc>
                <a:spcPct val="120000"/>
              </a:lnSpc>
            </a:pPr>
            <a:r>
              <a:rPr dirty="0" sz="960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		  : Krishnasamy College Of Science ,Arts and Management For 			    Women</a:t>
            </a:r>
          </a:p>
          <a:p>
            <a:pPr>
              <a:lnSpc>
                <a:spcPct val="120000"/>
              </a:lnSpc>
            </a:pPr>
            <a:r>
              <a:rPr dirty="0" sz="9600"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	       	  : Annamalai University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endParaRPr dirty="0" sz="9600" lang="en-IN">
              <a:latin typeface="Bell MT" panose="020205030603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endParaRPr dirty="0" sz="2400" lang="en-IN">
              <a:latin typeface="Bell MT" panose="020205030603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endParaRPr dirty="0" sz="2400" lang="en-IN">
              <a:latin typeface="Bell MT" panose="0202050306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1790700" y="518567"/>
            <a:ext cx="8610600" cy="1293028"/>
          </a:xfrm>
        </p:spPr>
        <p:txBody>
          <a:bodyPr>
            <a:normAutofit/>
          </a:bodyPr>
          <a:p>
            <a:r>
              <a:rPr dirty="0" sz="5400" lang="en-IN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future scope 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4667865" y="1605118"/>
            <a:ext cx="7258664" cy="2694040"/>
          </a:xfrm>
        </p:spPr>
        <p:txBody>
          <a:bodyPr>
            <a:noAutofit/>
          </a:bodyPr>
          <a:p>
            <a:pPr indent="0" marL="0">
              <a:lnSpc>
                <a:spcPct val="100000"/>
              </a:lnSpc>
              <a:buNone/>
            </a:pPr>
            <a:endParaRPr dirty="0" sz="2400" lang="en-IN"/>
          </a:p>
          <a:p>
            <a:pPr lvl="1">
              <a:lnSpc>
                <a:spcPct val="100000"/>
              </a:lnSpc>
            </a:pPr>
            <a:r>
              <a:rPr dirty="0" sz="2400" lang="en-IN"/>
              <a:t>Add a blog section</a:t>
            </a:r>
          </a:p>
          <a:p>
            <a:pPr lvl="1">
              <a:lnSpc>
                <a:spcPct val="100000"/>
              </a:lnSpc>
            </a:pPr>
            <a:r>
              <a:rPr dirty="0" sz="2400" lang="en-IN"/>
              <a:t>Connect backend for contact form</a:t>
            </a:r>
          </a:p>
          <a:p>
            <a:pPr lvl="1">
              <a:lnSpc>
                <a:spcPct val="100000"/>
              </a:lnSpc>
            </a:pPr>
            <a:r>
              <a:rPr dirty="0" sz="2400" lang="en-IN"/>
              <a:t>Deploy on custom domain</a:t>
            </a:r>
          </a:p>
          <a:p>
            <a:pPr lvl="1">
              <a:lnSpc>
                <a:spcPct val="100000"/>
              </a:lnSpc>
            </a:pPr>
            <a:r>
              <a:rPr dirty="0" sz="2400" lang="en-IN"/>
              <a:t>Integrate analytics to track visitors</a:t>
            </a:r>
          </a:p>
          <a:p>
            <a:pPr lvl="1">
              <a:lnSpc>
                <a:spcPct val="100000"/>
              </a:lnSpc>
            </a:pPr>
            <a:r>
              <a:rPr dirty="0" sz="2400" lang="en-US"/>
              <a:t>AI-based recommendation</a:t>
            </a:r>
            <a:endParaRPr dirty="0" sz="2400" lang="en-IN"/>
          </a:p>
        </p:txBody>
      </p:sp>
      <p:sp>
        <p:nvSpPr>
          <p:cNvPr id="1048588" name="TextBox 3"/>
          <p:cNvSpPr txBox="1"/>
          <p:nvPr/>
        </p:nvSpPr>
        <p:spPr>
          <a:xfrm>
            <a:off x="1376515" y="5161935"/>
            <a:ext cx="9684775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solidFill>
                  <a:schemeClr val="accent6">
                    <a:lumMod val="60000"/>
                    <a:lumOff val="40000"/>
                  </a:schemeClr>
                </a:solidFill>
              </a:rPr>
              <a:t>GitHub Link </a:t>
            </a:r>
            <a:r>
              <a:rPr b="1" dirty="0" sz="2800" lang="en-IN"/>
              <a:t>: </a:t>
            </a:r>
            <a:r>
              <a:rPr dirty="0" sz="2800" lang="en-IN"/>
              <a:t>https://github.com/muma85841-cloud/web-development</a:t>
            </a:r>
          </a:p>
          <a:p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600867" y="658761"/>
            <a:ext cx="10820400" cy="1239138"/>
          </a:xfrm>
        </p:spPr>
        <p:txBody>
          <a:bodyPr>
            <a:normAutofit/>
          </a:bodyPr>
          <a:p>
            <a:r>
              <a:rPr dirty="0" sz="6000" lang="en-IN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dirty="0" sz="6000" lang="en-I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595" name="Text Placeholder 2"/>
          <p:cNvSpPr>
            <a:spLocks noGrp="1"/>
          </p:cNvSpPr>
          <p:nvPr>
            <p:ph type="body" sz="half" idx="2"/>
          </p:nvPr>
        </p:nvSpPr>
        <p:spPr>
          <a:xfrm>
            <a:off x="1024467" y="1897899"/>
            <a:ext cx="10130516" cy="2750301"/>
          </a:xfrm>
        </p:spPr>
        <p:txBody>
          <a:bodyPr>
            <a:normAutofit fontScale="25000" lnSpcReduction="20000"/>
          </a:bodyPr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dirty="0" sz="9600" lang="en-IN"/>
              <a:t>Successfully built a personal portfolio website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dirty="0" sz="9600" lang="en-IN"/>
              <a:t>Showcase skills , project , and references effectively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dirty="0" sz="9600" lang="en-US"/>
              <a:t>Solves the problem of traditional resumes.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dirty="0" sz="9600" lang="en-US"/>
              <a:t>Helps in better visibility for students and professionals.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dirty="0" sz="9600" lang="en-US"/>
              <a:t>Provides an efficient tool for recruiters and institutions.</a:t>
            </a:r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3844413" y="845575"/>
            <a:ext cx="6626942" cy="1189704"/>
          </a:xfrm>
        </p:spPr>
        <p:txBody>
          <a:bodyPr>
            <a:noAutofit/>
          </a:bodyPr>
          <a:p>
            <a:r>
              <a:rPr dirty="0" sz="7200" lang="en-IN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1048610" name="TextBox 3"/>
          <p:cNvSpPr txBox="1"/>
          <p:nvPr/>
        </p:nvSpPr>
        <p:spPr>
          <a:xfrm>
            <a:off x="1342102" y="2497393"/>
            <a:ext cx="9876504" cy="3323987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IN"/>
              <a:t>“Digital” emphasize the shift from traditional  paper-based resumes to an online , interactive, and accessible platform.</a:t>
            </a:r>
          </a:p>
          <a:p>
            <a:endParaRPr dirty="0" sz="24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IN"/>
              <a:t>“Portfolio” highlight that the website is not just a resume, but a comprehensive collection of skills, projects and achievements.</a:t>
            </a:r>
          </a:p>
          <a:p>
            <a:endParaRPr dirty="0" sz="24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IN"/>
              <a:t>“Website” reflects the chosen medium- a web-based platform that is globally accessible , responsive and customizable.</a:t>
            </a:r>
          </a:p>
          <a:p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1995948" y="860322"/>
            <a:ext cx="8032956" cy="1293028"/>
          </a:xfrm>
        </p:spPr>
        <p:txBody>
          <a:bodyPr>
            <a:noAutofit/>
          </a:bodyPr>
          <a:p>
            <a:r>
              <a:rPr dirty="0" sz="6000" lang="en-IN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941438" y="2444214"/>
            <a:ext cx="10820400" cy="2692072"/>
          </a:xfrm>
        </p:spPr>
        <p:txBody>
          <a:bodyPr>
            <a:normAutofit/>
          </a:bodyPr>
          <a:p>
            <a:pPr indent="-514350" marL="514350">
              <a:lnSpc>
                <a:spcPct val="110000"/>
              </a:lnSpc>
              <a:buFont typeface="+mj-lt"/>
              <a:buAutoNum type="arabicPeriod"/>
            </a:pPr>
            <a:r>
              <a:rPr dirty="0" sz="3000" lang="en-US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Traditional resume not sufficient to showcasing an individual’s skills, project and achievements effectively.</a:t>
            </a:r>
          </a:p>
          <a:p>
            <a:pPr indent="-514350" marL="514350">
              <a:lnSpc>
                <a:spcPct val="110000"/>
              </a:lnSpc>
              <a:buFont typeface="+mj-lt"/>
              <a:buAutoNum type="arabicPeriod"/>
            </a:pPr>
            <a:r>
              <a:rPr dirty="0" sz="3000" lang="en-US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Recruiters often look for quick and  visually engaging ways to evaluate a candidate's profile. </a:t>
            </a:r>
          </a:p>
          <a:p>
            <a:pPr indent="-514350" marL="514350">
              <a:lnSpc>
                <a:spcPct val="110000"/>
              </a:lnSpc>
              <a:buFont typeface="+mj-lt"/>
              <a:buAutoNum type="arabicPeriod"/>
            </a:pPr>
            <a:r>
              <a:rPr dirty="0" sz="3000" lang="en-US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Lack of centralized, easily accessible academic/professional profile.</a:t>
            </a: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943896" y="2782486"/>
            <a:ext cx="3864079" cy="1293028"/>
          </a:xfrm>
        </p:spPr>
        <p:txBody>
          <a:bodyPr>
            <a:noAutofit/>
          </a:bodyPr>
          <a:p>
            <a:r>
              <a:rPr dirty="0" sz="6600" lang="en-IN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5574891" y="1343291"/>
            <a:ext cx="5820696" cy="4481050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 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Tools &amp; Technologies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&amp; Screenshots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Features &amp; Functionality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&amp;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 &amp; GitHub Link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sz="35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v"/>
            </a:pPr>
            <a:endParaRPr dirty="0" sz="42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 marL="0">
              <a:buNone/>
            </a:pPr>
            <a:endParaRPr dirty="0"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2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3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1048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3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>
                            <p:stCondLst>
                              <p:cond delay="3500"/>
                            </p:stCondLst>
                            <p:childTnLst>
                              <p:par>
                                <p:cTn fill="hold" grpId="0" id="4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4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45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7"/>
                                        <p:tgtEl>
                                          <p:spTgt spid="1048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8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>
                            <p:stCondLst>
                              <p:cond delay="4500"/>
                            </p:stCondLst>
                            <p:childTnLst>
                              <p:par>
                                <p:cTn fill="hold" grpId="0" id="50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2"/>
                                        <p:tgtEl>
                                          <p:spTgt spid="10486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3"/>
                                        <p:tgtEl>
                                          <p:spTgt spid="10486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1150376" y="921689"/>
            <a:ext cx="7924800" cy="1293028"/>
          </a:xfrm>
        </p:spPr>
        <p:txBody>
          <a:bodyPr>
            <a:normAutofit/>
          </a:bodyPr>
          <a:p>
            <a:r>
              <a:rPr dirty="0" sz="5400" lang="en-IN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3116826" y="2214717"/>
            <a:ext cx="6708058" cy="4520380"/>
          </a:xfrm>
        </p:spPr>
        <p:txBody>
          <a:bodyPr>
            <a:noAutofit/>
          </a:bodyPr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dirty="0" sz="2400" lang="en-IN"/>
              <a:t>Design a user-friendly website that highlights: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dirty="0" sz="2400" lang="en-IN"/>
              <a:t>Career Objectives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dirty="0" sz="2400" lang="en-IN"/>
              <a:t>About Me Section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dirty="0" sz="2400" lang="en-IN"/>
              <a:t>Skills with official logos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dirty="0" sz="2400" lang="en-IN"/>
              <a:t>Projects with descriptions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dirty="0" sz="2400" lang="en-IN"/>
              <a:t>Contact form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dirty="0" sz="2400" lang="en-IN"/>
              <a:t>References (GitHub, LinkedIn)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dirty="0" sz="2400" lang="en-IN"/>
              <a:t>Ensure the website is responsive across devices.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dirty="0" sz="2400" lang="en-IN"/>
              <a:t>Provide a digital alternative to resume.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168875" y="636554"/>
            <a:ext cx="3480619" cy="1293028"/>
          </a:xfrm>
        </p:spPr>
        <p:txBody>
          <a:bodyPr>
            <a:normAutofit/>
          </a:bodyPr>
          <a:p>
            <a:r>
              <a:rPr dirty="0" sz="5400" lang="en-IN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END USER</a:t>
            </a:r>
          </a:p>
        </p:txBody>
      </p:sp>
      <p:sp>
        <p:nvSpPr>
          <p:cNvPr id="1048618" name="Rectangle: Rounded Corners 3"/>
          <p:cNvSpPr/>
          <p:nvPr/>
        </p:nvSpPr>
        <p:spPr>
          <a:xfrm>
            <a:off x="1495731" y="2399071"/>
            <a:ext cx="2349910" cy="2349910"/>
          </a:xfrm>
          <a:prstGeom prst="roundRect"/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000" lang="en-US">
              <a:solidFill>
                <a:schemeClr val="tx1"/>
              </a:solidFill>
            </a:endParaRPr>
          </a:p>
          <a:p>
            <a:pPr algn="ctr"/>
            <a:r>
              <a:rPr dirty="0" sz="2000" lang="en-US">
                <a:solidFill>
                  <a:schemeClr val="tx1"/>
                </a:solidFill>
              </a:rPr>
              <a:t>Students &amp; Job Seekers – to showcase skills and projects.</a:t>
            </a:r>
          </a:p>
          <a:p>
            <a:pPr algn="ctr"/>
            <a:endParaRPr dirty="0" lang="en-IN">
              <a:solidFill>
                <a:schemeClr val="tx1"/>
              </a:solidFill>
            </a:endParaRPr>
          </a:p>
        </p:txBody>
      </p:sp>
      <p:sp>
        <p:nvSpPr>
          <p:cNvPr id="1048619" name="Rectangle: Rounded Corners 4"/>
          <p:cNvSpPr/>
          <p:nvPr/>
        </p:nvSpPr>
        <p:spPr>
          <a:xfrm>
            <a:off x="4859597" y="2399071"/>
            <a:ext cx="2349910" cy="2349910"/>
          </a:xfrm>
          <a:prstGeom prst="roundRect"/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000" lang="en-US"/>
          </a:p>
          <a:p>
            <a:pPr algn="ctr"/>
            <a:endParaRPr dirty="0" sz="2000" lang="en-US"/>
          </a:p>
          <a:p>
            <a:pPr algn="ctr"/>
            <a:r>
              <a:rPr dirty="0" sz="2000" lang="en-US"/>
              <a:t>Recruiters/Companies – to evaluate candidates efficiently.</a:t>
            </a:r>
          </a:p>
          <a:p>
            <a:pPr algn="ctr"/>
            <a:endParaRPr dirty="0" lang="en-IN"/>
          </a:p>
        </p:txBody>
      </p:sp>
      <p:sp>
        <p:nvSpPr>
          <p:cNvPr id="1048620" name="Rectangle: Rounded Corners 5"/>
          <p:cNvSpPr/>
          <p:nvPr/>
        </p:nvSpPr>
        <p:spPr>
          <a:xfrm>
            <a:off x="8396747" y="2399071"/>
            <a:ext cx="2349910" cy="2349910"/>
          </a:xfrm>
          <a:prstGeom prst="roundRect"/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2000" lang="en-US"/>
          </a:p>
          <a:p>
            <a:pPr algn="ctr"/>
            <a:r>
              <a:rPr dirty="0" sz="2000" lang="en-US"/>
              <a:t>Institutions – to maintain student profiles digitally.</a:t>
            </a:r>
          </a:p>
          <a:p>
            <a:pPr algn="ctr"/>
            <a:endParaRPr dirty="0" sz="2000" lang="en-IN"/>
          </a:p>
        </p:txBody>
      </p:sp>
      <p:sp>
        <p:nvSpPr>
          <p:cNvPr id="1048621" name="Flowchart: Connector 8"/>
          <p:cNvSpPr/>
          <p:nvPr/>
        </p:nvSpPr>
        <p:spPr>
          <a:xfrm>
            <a:off x="1907459" y="2507226"/>
            <a:ext cx="238434" cy="238434"/>
          </a:xfrm>
          <a:prstGeom prst="flowChartConnector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2" name="Flowchart: Connector 9"/>
          <p:cNvSpPr/>
          <p:nvPr/>
        </p:nvSpPr>
        <p:spPr>
          <a:xfrm>
            <a:off x="2432252" y="2507226"/>
            <a:ext cx="238434" cy="238434"/>
          </a:xfrm>
          <a:prstGeom prst="flowChartConnector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3" name="Flowchart: Connector 10"/>
          <p:cNvSpPr/>
          <p:nvPr/>
        </p:nvSpPr>
        <p:spPr>
          <a:xfrm>
            <a:off x="2985321" y="2507226"/>
            <a:ext cx="238434" cy="238434"/>
          </a:xfrm>
          <a:prstGeom prst="flowChartConnector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4" name="Flowchart: Connector 12"/>
          <p:cNvSpPr/>
          <p:nvPr/>
        </p:nvSpPr>
        <p:spPr>
          <a:xfrm>
            <a:off x="6581473" y="2507226"/>
            <a:ext cx="238434" cy="238434"/>
          </a:xfrm>
          <a:prstGeom prst="flowChartConnector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5" name="Flowchart: Connector 13"/>
          <p:cNvSpPr/>
          <p:nvPr/>
        </p:nvSpPr>
        <p:spPr>
          <a:xfrm>
            <a:off x="5954662" y="2507226"/>
            <a:ext cx="238434" cy="238434"/>
          </a:xfrm>
          <a:prstGeom prst="flowChartConnector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6" name="Flowchart: Connector 14"/>
          <p:cNvSpPr/>
          <p:nvPr/>
        </p:nvSpPr>
        <p:spPr>
          <a:xfrm>
            <a:off x="5361042" y="2507226"/>
            <a:ext cx="238434" cy="238434"/>
          </a:xfrm>
          <a:prstGeom prst="flowChartConnector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7" name="Flowchart: Connector 15"/>
          <p:cNvSpPr/>
          <p:nvPr/>
        </p:nvSpPr>
        <p:spPr>
          <a:xfrm>
            <a:off x="10089129" y="2507226"/>
            <a:ext cx="238434" cy="238434"/>
          </a:xfrm>
          <a:prstGeom prst="flowChartConnector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28" name="Flowchart: Connector 16"/>
          <p:cNvSpPr/>
          <p:nvPr/>
        </p:nvSpPr>
        <p:spPr>
          <a:xfrm>
            <a:off x="9470928" y="2507226"/>
            <a:ext cx="238434" cy="238434"/>
          </a:xfrm>
          <a:prstGeom prst="flowChartConnector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29" name="Flowchart: Connector 17"/>
          <p:cNvSpPr/>
          <p:nvPr/>
        </p:nvSpPr>
        <p:spPr>
          <a:xfrm>
            <a:off x="8874229" y="2507226"/>
            <a:ext cx="238434" cy="238434"/>
          </a:xfrm>
          <a:prstGeom prst="flowChartConnector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30" name="TextBox 6"/>
          <p:cNvSpPr txBox="1"/>
          <p:nvPr/>
        </p:nvSpPr>
        <p:spPr>
          <a:xfrm>
            <a:off x="1795612" y="2268483"/>
            <a:ext cx="125852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/>
              <a:t>(((</a:t>
            </a:r>
            <a:endParaRPr dirty="0" lang="en-IN"/>
          </a:p>
        </p:txBody>
      </p:sp>
      <p:sp>
        <p:nvSpPr>
          <p:cNvPr id="1048631" name="TextBox 7"/>
          <p:cNvSpPr txBox="1"/>
          <p:nvPr/>
        </p:nvSpPr>
        <p:spPr>
          <a:xfrm>
            <a:off x="2352364" y="2254357"/>
            <a:ext cx="125852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/>
              <a:t>(((</a:t>
            </a:r>
            <a:endParaRPr dirty="0" lang="en-IN"/>
          </a:p>
        </p:txBody>
      </p:sp>
      <p:sp>
        <p:nvSpPr>
          <p:cNvPr id="1048632" name="TextBox 11"/>
          <p:cNvSpPr txBox="1"/>
          <p:nvPr/>
        </p:nvSpPr>
        <p:spPr>
          <a:xfrm>
            <a:off x="2873471" y="2250203"/>
            <a:ext cx="125852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/>
              <a:t>(((</a:t>
            </a:r>
            <a:endParaRPr dirty="0" lang="en-IN"/>
          </a:p>
        </p:txBody>
      </p:sp>
      <p:sp>
        <p:nvSpPr>
          <p:cNvPr id="1048633" name="TextBox 18"/>
          <p:cNvSpPr txBox="1"/>
          <p:nvPr/>
        </p:nvSpPr>
        <p:spPr>
          <a:xfrm>
            <a:off x="5279919" y="2257111"/>
            <a:ext cx="58746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/>
              <a:t>(((</a:t>
            </a:r>
            <a:endParaRPr dirty="0" lang="en-IN"/>
          </a:p>
        </p:txBody>
      </p:sp>
      <p:sp>
        <p:nvSpPr>
          <p:cNvPr id="1048634" name="TextBox 19"/>
          <p:cNvSpPr txBox="1"/>
          <p:nvPr/>
        </p:nvSpPr>
        <p:spPr>
          <a:xfrm>
            <a:off x="6483736" y="2250203"/>
            <a:ext cx="125852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/>
              <a:t>(((</a:t>
            </a:r>
            <a:endParaRPr dirty="0" lang="en-IN"/>
          </a:p>
        </p:txBody>
      </p:sp>
      <p:sp>
        <p:nvSpPr>
          <p:cNvPr id="1048635" name="TextBox 20"/>
          <p:cNvSpPr txBox="1"/>
          <p:nvPr/>
        </p:nvSpPr>
        <p:spPr>
          <a:xfrm>
            <a:off x="5867388" y="2257111"/>
            <a:ext cx="635415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/>
              <a:t>(((</a:t>
            </a:r>
            <a:endParaRPr dirty="0" lang="en-IN"/>
          </a:p>
        </p:txBody>
      </p:sp>
      <p:sp>
        <p:nvSpPr>
          <p:cNvPr id="1048636" name="TextBox 21"/>
          <p:cNvSpPr txBox="1"/>
          <p:nvPr/>
        </p:nvSpPr>
        <p:spPr>
          <a:xfrm>
            <a:off x="10012018" y="2251898"/>
            <a:ext cx="125852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/>
              <a:t>(((</a:t>
            </a:r>
            <a:endParaRPr dirty="0" lang="en-IN"/>
          </a:p>
        </p:txBody>
      </p:sp>
      <p:sp>
        <p:nvSpPr>
          <p:cNvPr id="1048637" name="TextBox 22"/>
          <p:cNvSpPr txBox="1"/>
          <p:nvPr/>
        </p:nvSpPr>
        <p:spPr>
          <a:xfrm>
            <a:off x="8764693" y="2268483"/>
            <a:ext cx="1258529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/>
              <a:t>(((</a:t>
            </a:r>
            <a:endParaRPr dirty="0" lang="en-IN"/>
          </a:p>
        </p:txBody>
      </p:sp>
      <p:sp>
        <p:nvSpPr>
          <p:cNvPr id="1048638" name="TextBox 23"/>
          <p:cNvSpPr txBox="1"/>
          <p:nvPr/>
        </p:nvSpPr>
        <p:spPr>
          <a:xfrm>
            <a:off x="9382754" y="2258341"/>
            <a:ext cx="574561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sz="1800" lang="en-US"/>
              <a:t>(((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2172929" y="901532"/>
            <a:ext cx="7081684" cy="1293028"/>
          </a:xfrm>
        </p:spPr>
        <p:txBody>
          <a:bodyPr>
            <a:normAutofit/>
          </a:bodyPr>
          <a:p>
            <a:r>
              <a:rPr dirty="0" sz="4800" lang="en-IN"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TOOLS AND TECHNIQUES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973392" y="2123768"/>
          <a:ext cx="10078065" cy="444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5003232" y="50113"/>
            <a:ext cx="5325244" cy="1293028"/>
          </a:xfrm>
        </p:spPr>
        <p:txBody>
          <a:bodyPr>
            <a:normAutofit/>
          </a:bodyPr>
          <a:p>
            <a:r>
              <a:rPr dirty="0" sz="4800" lang="en-IN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implementation</a:t>
            </a:r>
            <a:endParaRPr dirty="0" sz="4800" lang="en-IN"/>
          </a:p>
        </p:txBody>
      </p:sp>
      <p:grpSp>
        <p:nvGrpSpPr>
          <p:cNvPr id="44" name="Group 27"/>
          <p:cNvGrpSpPr/>
          <p:nvPr/>
        </p:nvGrpSpPr>
        <p:grpSpPr>
          <a:xfrm>
            <a:off x="526209" y="1578034"/>
            <a:ext cx="2615197" cy="2315539"/>
            <a:chOff x="526209" y="1578034"/>
            <a:chExt cx="2615197" cy="2315539"/>
          </a:xfrm>
        </p:grpSpPr>
        <p:sp>
          <p:nvSpPr>
            <p:cNvPr id="1048641" name="TextBox 26"/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42" name="TextBox 25"/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43" name="TextBox 22"/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44" name="TextBox 11"/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45" name="Rectangle: Rounded Corners 3"/>
            <p:cNvSpPr/>
            <p:nvPr/>
          </p:nvSpPr>
          <p:spPr>
            <a:xfrm>
              <a:off x="737418" y="1578034"/>
              <a:ext cx="2403988" cy="2315539"/>
            </a:xfrm>
            <a:prstGeom prst="roundRect"/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b="1" dirty="0" sz="2400" lang="en-IN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 HOME PAGE</a:t>
              </a:r>
            </a:p>
            <a:p>
              <a:pPr algn="ctr"/>
              <a:endParaRPr b="1" dirty="0" sz="2400" lang="en-IN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b="1" dirty="0" sz="2400" lang="en-IN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b="1" dirty="0" sz="2400" lang="en-IN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b="1" dirty="0" sz="2400" lang="en-IN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48646" name="Flowchart: Connector 8"/>
            <p:cNvSpPr/>
            <p:nvPr/>
          </p:nvSpPr>
          <p:spPr>
            <a:xfrm>
              <a:off x="855407" y="193695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647" name="TextBox 9"/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48" name="Flowchart: Connector 12"/>
            <p:cNvSpPr/>
            <p:nvPr/>
          </p:nvSpPr>
          <p:spPr>
            <a:xfrm>
              <a:off x="838511" y="2386779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649" name="Flowchart: Connector 13"/>
            <p:cNvSpPr/>
            <p:nvPr/>
          </p:nvSpPr>
          <p:spPr>
            <a:xfrm>
              <a:off x="830826" y="284643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650" name="Flowchart: Connector 14"/>
            <p:cNvSpPr/>
            <p:nvPr/>
          </p:nvSpPr>
          <p:spPr>
            <a:xfrm>
              <a:off x="844502" y="3325761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651" name="TextBox 16"/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52" name="TextBox 17"/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53" name="TextBox 18"/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</p:grpSp>
      <p:grpSp>
        <p:nvGrpSpPr>
          <p:cNvPr id="45" name="Group 42"/>
          <p:cNvGrpSpPr/>
          <p:nvPr/>
        </p:nvGrpSpPr>
        <p:grpSpPr>
          <a:xfrm>
            <a:off x="6429142" y="4301484"/>
            <a:ext cx="2615197" cy="2315539"/>
            <a:chOff x="526209" y="1578034"/>
            <a:chExt cx="2615197" cy="2315539"/>
          </a:xfrm>
        </p:grpSpPr>
        <p:sp>
          <p:nvSpPr>
            <p:cNvPr id="1048654" name="TextBox 43"/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55" name="TextBox 44"/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56" name="TextBox 45"/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57" name="TextBox 46"/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58" name="Rectangle: Rounded Corners 47"/>
            <p:cNvSpPr/>
            <p:nvPr/>
          </p:nvSpPr>
          <p:spPr>
            <a:xfrm>
              <a:off x="737418" y="1578034"/>
              <a:ext cx="2403988" cy="2315539"/>
            </a:xfrm>
            <a:prstGeom prst="roundRect"/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b="1" dirty="0" sz="2400" lang="en-IN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   REFERENCES</a:t>
              </a:r>
            </a:p>
            <a:p>
              <a:pPr algn="ctr"/>
              <a:endParaRPr b="1" dirty="0" sz="2400" lang="en-IN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b="1" dirty="0" sz="2400" lang="en-IN">
                <a:solidFill>
                  <a:schemeClr val="bg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endParaRPr>
            </a:p>
            <a:p>
              <a:pPr algn="ctr"/>
              <a:endParaRPr dirty="0" lang="en-IN">
                <a:latin typeface="Aptos Narrow" panose="020B0004020202020204" pitchFamily="34" charset="0"/>
              </a:endParaRPr>
            </a:p>
            <a:p>
              <a:pPr algn="ctr"/>
              <a:endParaRPr dirty="0" lang="en-IN"/>
            </a:p>
          </p:txBody>
        </p:sp>
        <p:sp>
          <p:nvSpPr>
            <p:cNvPr id="1048659" name="Flowchart: Connector 48"/>
            <p:cNvSpPr/>
            <p:nvPr/>
          </p:nvSpPr>
          <p:spPr>
            <a:xfrm>
              <a:off x="855407" y="193695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660" name="TextBox 49"/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61" name="Flowchart: Connector 50"/>
            <p:cNvSpPr/>
            <p:nvPr/>
          </p:nvSpPr>
          <p:spPr>
            <a:xfrm>
              <a:off x="838511" y="2386779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662" name="Flowchart: Connector 51"/>
            <p:cNvSpPr/>
            <p:nvPr/>
          </p:nvSpPr>
          <p:spPr>
            <a:xfrm>
              <a:off x="830826" y="284643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663" name="Flowchart: Connector 52"/>
            <p:cNvSpPr/>
            <p:nvPr/>
          </p:nvSpPr>
          <p:spPr>
            <a:xfrm>
              <a:off x="844502" y="3325761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664" name="TextBox 53"/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65" name="TextBox 54"/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66" name="TextBox 55"/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</p:grpSp>
      <p:grpSp>
        <p:nvGrpSpPr>
          <p:cNvPr id="46" name="Group 56"/>
          <p:cNvGrpSpPr/>
          <p:nvPr/>
        </p:nvGrpSpPr>
        <p:grpSpPr>
          <a:xfrm>
            <a:off x="2372800" y="4283245"/>
            <a:ext cx="2615197" cy="2315539"/>
            <a:chOff x="526209" y="1578034"/>
            <a:chExt cx="2615197" cy="2315539"/>
          </a:xfrm>
        </p:grpSpPr>
        <p:sp>
          <p:nvSpPr>
            <p:cNvPr id="1048667" name="TextBox 57"/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68" name="TextBox 58"/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69" name="TextBox 59"/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70" name="TextBox 60"/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71" name="Rectangle: Rounded Corners 61"/>
            <p:cNvSpPr/>
            <p:nvPr/>
          </p:nvSpPr>
          <p:spPr>
            <a:xfrm>
              <a:off x="737418" y="1578034"/>
              <a:ext cx="2403988" cy="2315539"/>
            </a:xfrm>
            <a:prstGeom prst="roundRect"/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b="1" dirty="0" sz="2400" lang="en-US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CONTACT</a:t>
              </a:r>
            </a:p>
            <a:p>
              <a:pPr algn="ctr"/>
              <a:endParaRPr dirty="0" lang="en-US">
                <a:latin typeface="Aptos Narrow" panose="020B0004020202020204" pitchFamily="34" charset="0"/>
              </a:endParaRPr>
            </a:p>
            <a:p>
              <a:pPr algn="ctr"/>
              <a:endParaRPr dirty="0" sz="1800" lang="en-US">
                <a:latin typeface="Aptos Narrow" panose="020B0004020202020204" pitchFamily="34" charset="0"/>
              </a:endParaRPr>
            </a:p>
            <a:p>
              <a:pPr algn="ctr"/>
              <a:endParaRPr dirty="0" sz="1800" lang="en-US">
                <a:latin typeface="Aptos Narrow" panose="020B0004020202020204" pitchFamily="34" charset="0"/>
              </a:endParaRPr>
            </a:p>
            <a:p>
              <a:pPr algn="ctr"/>
              <a:endParaRPr dirty="0" lang="en-US">
                <a:latin typeface="Aptos Narrow" panose="020B0004020202020204" pitchFamily="34" charset="0"/>
              </a:endParaRPr>
            </a:p>
            <a:p>
              <a:pPr algn="ctr"/>
              <a:endParaRPr dirty="0" lang="en-IN"/>
            </a:p>
          </p:txBody>
        </p:sp>
        <p:sp>
          <p:nvSpPr>
            <p:cNvPr id="1048672" name="Flowchart: Connector 62"/>
            <p:cNvSpPr/>
            <p:nvPr/>
          </p:nvSpPr>
          <p:spPr>
            <a:xfrm>
              <a:off x="855407" y="193695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673" name="TextBox 63"/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74" name="Flowchart: Connector 64"/>
            <p:cNvSpPr/>
            <p:nvPr/>
          </p:nvSpPr>
          <p:spPr>
            <a:xfrm>
              <a:off x="838511" y="2386779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675" name="Flowchart: Connector 65"/>
            <p:cNvSpPr/>
            <p:nvPr/>
          </p:nvSpPr>
          <p:spPr>
            <a:xfrm>
              <a:off x="830826" y="284643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676" name="Flowchart: Connector 66"/>
            <p:cNvSpPr/>
            <p:nvPr/>
          </p:nvSpPr>
          <p:spPr>
            <a:xfrm>
              <a:off x="844502" y="3325761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677" name="TextBox 67"/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78" name="TextBox 68"/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79" name="TextBox 69"/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</p:grpSp>
      <p:grpSp>
        <p:nvGrpSpPr>
          <p:cNvPr id="47" name="Group 70"/>
          <p:cNvGrpSpPr/>
          <p:nvPr/>
        </p:nvGrpSpPr>
        <p:grpSpPr>
          <a:xfrm>
            <a:off x="4492138" y="1583735"/>
            <a:ext cx="2615197" cy="2315539"/>
            <a:chOff x="526209" y="1578034"/>
            <a:chExt cx="2615197" cy="2315539"/>
          </a:xfrm>
        </p:grpSpPr>
        <p:sp>
          <p:nvSpPr>
            <p:cNvPr id="1048680" name="TextBox 71"/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81" name="TextBox 72"/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82" name="TextBox 73"/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83" name="TextBox 74"/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84" name="Rectangle: Rounded Corners 75"/>
            <p:cNvSpPr/>
            <p:nvPr/>
          </p:nvSpPr>
          <p:spPr>
            <a:xfrm>
              <a:off x="737418" y="1578034"/>
              <a:ext cx="2403988" cy="2315539"/>
            </a:xfrm>
            <a:prstGeom prst="roundRect"/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b="1" dirty="0" sz="2400" lang="en-IN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SKILLS</a:t>
              </a:r>
            </a:p>
            <a:p>
              <a:pPr algn="ctr"/>
              <a:endParaRPr dirty="0" lang="en-IN">
                <a:latin typeface="Aptos Narrow" panose="020B0004020202020204" pitchFamily="34" charset="0"/>
              </a:endParaRPr>
            </a:p>
            <a:p>
              <a:pPr algn="ctr"/>
              <a:endParaRPr dirty="0" sz="1800" lang="en-IN">
                <a:latin typeface="Aptos Narrow" panose="020B0004020202020204" pitchFamily="34" charset="0"/>
              </a:endParaRPr>
            </a:p>
            <a:p>
              <a:pPr algn="ctr"/>
              <a:endParaRPr dirty="0" sz="1800" lang="en-IN">
                <a:latin typeface="Aptos Narrow" panose="020B0004020202020204" pitchFamily="34" charset="0"/>
              </a:endParaRPr>
            </a:p>
            <a:p>
              <a:pPr algn="ctr"/>
              <a:endParaRPr dirty="0" lang="en-IN">
                <a:latin typeface="Aptos Narrow" panose="020B0004020202020204" pitchFamily="34" charset="0"/>
              </a:endParaRPr>
            </a:p>
            <a:p>
              <a:pPr algn="ctr"/>
              <a:endParaRPr dirty="0" lang="en-IN"/>
            </a:p>
          </p:txBody>
        </p:sp>
        <p:sp>
          <p:nvSpPr>
            <p:cNvPr id="1048685" name="Flowchart: Connector 76"/>
            <p:cNvSpPr/>
            <p:nvPr/>
          </p:nvSpPr>
          <p:spPr>
            <a:xfrm>
              <a:off x="855407" y="193695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686" name="TextBox 77"/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87" name="Flowchart: Connector 78"/>
            <p:cNvSpPr/>
            <p:nvPr/>
          </p:nvSpPr>
          <p:spPr>
            <a:xfrm>
              <a:off x="838511" y="2386779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688" name="Flowchart: Connector 79"/>
            <p:cNvSpPr/>
            <p:nvPr/>
          </p:nvSpPr>
          <p:spPr>
            <a:xfrm>
              <a:off x="830826" y="284643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689" name="Flowchart: Connector 80"/>
            <p:cNvSpPr/>
            <p:nvPr/>
          </p:nvSpPr>
          <p:spPr>
            <a:xfrm>
              <a:off x="844502" y="3325761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690" name="TextBox 81"/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91" name="TextBox 82"/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92" name="TextBox 83"/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</p:grpSp>
      <p:grpSp>
        <p:nvGrpSpPr>
          <p:cNvPr id="48" name="Group 84"/>
          <p:cNvGrpSpPr/>
          <p:nvPr/>
        </p:nvGrpSpPr>
        <p:grpSpPr>
          <a:xfrm>
            <a:off x="8406315" y="1567577"/>
            <a:ext cx="2615197" cy="2315539"/>
            <a:chOff x="526209" y="1578034"/>
            <a:chExt cx="2615197" cy="2315539"/>
          </a:xfrm>
        </p:grpSpPr>
        <p:sp>
          <p:nvSpPr>
            <p:cNvPr id="1048693" name="TextBox 85"/>
            <p:cNvSpPr txBox="1"/>
            <p:nvPr/>
          </p:nvSpPr>
          <p:spPr>
            <a:xfrm rot="5400000">
              <a:off x="663140" y="3299328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94" name="TextBox 86"/>
            <p:cNvSpPr txBox="1"/>
            <p:nvPr/>
          </p:nvSpPr>
          <p:spPr>
            <a:xfrm rot="5400000">
              <a:off x="639771" y="2833212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95" name="TextBox 87"/>
            <p:cNvSpPr txBox="1"/>
            <p:nvPr/>
          </p:nvSpPr>
          <p:spPr>
            <a:xfrm rot="5400000">
              <a:off x="647232" y="2388920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96" name="TextBox 88"/>
            <p:cNvSpPr txBox="1"/>
            <p:nvPr/>
          </p:nvSpPr>
          <p:spPr>
            <a:xfrm rot="5400000">
              <a:off x="655540" y="18936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697" name="Rectangle: Rounded Corners 89"/>
            <p:cNvSpPr/>
            <p:nvPr/>
          </p:nvSpPr>
          <p:spPr>
            <a:xfrm>
              <a:off x="737418" y="1578034"/>
              <a:ext cx="2403988" cy="2315539"/>
            </a:xfrm>
            <a:prstGeom prst="roundRect"/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b="1" dirty="0" sz="2400" lang="en-IN">
                  <a:solidFill>
                    <a:schemeClr val="bg1">
                      <a:lumMod val="95000"/>
                      <a:lumOff val="5000"/>
                    </a:schemeClr>
                  </a:solidFill>
                  <a:latin typeface="Aptos Narrow" panose="020B0004020202020204" pitchFamily="34" charset="0"/>
                </a:rPr>
                <a:t>PROJECT</a:t>
              </a:r>
            </a:p>
            <a:p>
              <a:pPr algn="ctr"/>
              <a:endParaRPr dirty="0" lang="en-IN">
                <a:latin typeface="Aptos Narrow" panose="020B0004020202020204" pitchFamily="34" charset="0"/>
              </a:endParaRPr>
            </a:p>
            <a:p>
              <a:pPr algn="ctr"/>
              <a:endParaRPr dirty="0" sz="1800" lang="en-IN">
                <a:latin typeface="Aptos Narrow" panose="020B0004020202020204" pitchFamily="34" charset="0"/>
              </a:endParaRPr>
            </a:p>
            <a:p>
              <a:pPr algn="ctr"/>
              <a:endParaRPr dirty="0" sz="1800" lang="en-IN">
                <a:latin typeface="Aptos Narrow" panose="020B0004020202020204" pitchFamily="34" charset="0"/>
              </a:endParaRPr>
            </a:p>
            <a:p>
              <a:pPr algn="ctr"/>
              <a:endParaRPr dirty="0" lang="en-IN">
                <a:latin typeface="Aptos Narrow" panose="020B0004020202020204" pitchFamily="34" charset="0"/>
              </a:endParaRPr>
            </a:p>
            <a:p>
              <a:pPr algn="ctr"/>
              <a:endParaRPr dirty="0" lang="en-IN"/>
            </a:p>
          </p:txBody>
        </p:sp>
        <p:sp>
          <p:nvSpPr>
            <p:cNvPr id="1048698" name="Flowchart: Connector 90"/>
            <p:cNvSpPr/>
            <p:nvPr/>
          </p:nvSpPr>
          <p:spPr>
            <a:xfrm>
              <a:off x="855407" y="193695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699" name="TextBox 91"/>
            <p:cNvSpPr txBox="1"/>
            <p:nvPr/>
          </p:nvSpPr>
          <p:spPr>
            <a:xfrm rot="16200000">
              <a:off x="609599" y="183094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700" name="Flowchart: Connector 92"/>
            <p:cNvSpPr/>
            <p:nvPr/>
          </p:nvSpPr>
          <p:spPr>
            <a:xfrm>
              <a:off x="838511" y="2386779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701" name="Flowchart: Connector 93"/>
            <p:cNvSpPr/>
            <p:nvPr/>
          </p:nvSpPr>
          <p:spPr>
            <a:xfrm>
              <a:off x="830826" y="2846435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dirty="0" lang="en-IN"/>
            </a:p>
          </p:txBody>
        </p:sp>
        <p:sp>
          <p:nvSpPr>
            <p:cNvPr id="1048702" name="Flowchart: Connector 94"/>
            <p:cNvSpPr/>
            <p:nvPr/>
          </p:nvSpPr>
          <p:spPr>
            <a:xfrm>
              <a:off x="844502" y="3325761"/>
              <a:ext cx="206477" cy="206477"/>
            </a:xfrm>
            <a:prstGeom prst="flowChartConnector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IN"/>
            </a:p>
          </p:txBody>
        </p:sp>
        <p:sp>
          <p:nvSpPr>
            <p:cNvPr id="1048703" name="TextBox 95"/>
            <p:cNvSpPr txBox="1"/>
            <p:nvPr/>
          </p:nvSpPr>
          <p:spPr>
            <a:xfrm rot="16200000">
              <a:off x="583055" y="2770839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704" name="TextBox 96"/>
            <p:cNvSpPr txBox="1"/>
            <p:nvPr/>
          </p:nvSpPr>
          <p:spPr>
            <a:xfrm rot="16200000">
              <a:off x="595839" y="2312726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  <p:sp>
          <p:nvSpPr>
            <p:cNvPr id="1048705" name="TextBox 97"/>
            <p:cNvSpPr txBox="1"/>
            <p:nvPr/>
          </p:nvSpPr>
          <p:spPr>
            <a:xfrm rot="16200000">
              <a:off x="618811" y="3236954"/>
              <a:ext cx="255639" cy="369332"/>
            </a:xfrm>
            <a:prstGeom prst="rect"/>
            <a:noFill/>
          </p:spPr>
          <p:txBody>
            <a:bodyPr rtlCol="0" wrap="square">
              <a:spAutoFit/>
            </a:bodyPr>
            <a:p>
              <a:r>
                <a:rPr b="1" dirty="0" lang="en-IN"/>
                <a:t>)</a:t>
              </a:r>
            </a:p>
          </p:txBody>
        </p:sp>
      </p:grpSp>
      <p:sp>
        <p:nvSpPr>
          <p:cNvPr id="1048706" name="TextBox 98"/>
          <p:cNvSpPr txBox="1"/>
          <p:nvPr/>
        </p:nvSpPr>
        <p:spPr>
          <a:xfrm>
            <a:off x="1220442" y="2228288"/>
            <a:ext cx="1682521" cy="14773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latin typeface="Aptos Narrow" panose="020B0004020202020204" pitchFamily="34" charset="0"/>
              </a:rPr>
              <a:t>Name , tagline , hero section</a:t>
            </a:r>
          </a:p>
          <a:p>
            <a:endParaRPr dirty="0" lang="en-IN"/>
          </a:p>
        </p:txBody>
      </p:sp>
      <p:sp>
        <p:nvSpPr>
          <p:cNvPr id="1048707" name="TextBox 99"/>
          <p:cNvSpPr txBox="1"/>
          <p:nvPr/>
        </p:nvSpPr>
        <p:spPr>
          <a:xfrm>
            <a:off x="5008503" y="2272115"/>
            <a:ext cx="1881232" cy="156966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400" lang="en-IN">
                <a:latin typeface="Aptos Narrow" panose="020B0004020202020204" pitchFamily="34" charset="0"/>
              </a:rPr>
              <a:t>Grid layout with official language logos</a:t>
            </a:r>
          </a:p>
        </p:txBody>
      </p:sp>
      <p:sp>
        <p:nvSpPr>
          <p:cNvPr id="1048708" name="TextBox 100"/>
          <p:cNvSpPr txBox="1"/>
          <p:nvPr/>
        </p:nvSpPr>
        <p:spPr>
          <a:xfrm>
            <a:off x="9066942" y="2272115"/>
            <a:ext cx="1976435" cy="15696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latin typeface="Aptos Narrow" panose="020B0004020202020204" pitchFamily="34" charset="0"/>
              </a:rPr>
              <a:t>Card-based layout with hover effects</a:t>
            </a:r>
          </a:p>
          <a:p>
            <a:endParaRPr dirty="0" sz="2400" lang="en-IN"/>
          </a:p>
        </p:txBody>
      </p:sp>
      <p:sp>
        <p:nvSpPr>
          <p:cNvPr id="1048709" name="TextBox 101"/>
          <p:cNvSpPr txBox="1"/>
          <p:nvPr/>
        </p:nvSpPr>
        <p:spPr>
          <a:xfrm>
            <a:off x="3015019" y="5084318"/>
            <a:ext cx="1888233" cy="15696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Aptos Narrow" panose="020B0004020202020204" pitchFamily="34" charset="0"/>
              </a:rPr>
              <a:t>Simple form with input validation</a:t>
            </a:r>
            <a:endParaRPr dirty="0" sz="2400" lang="en-IN">
              <a:latin typeface="Aptos Narrow" panose="020B0004020202020204" pitchFamily="34" charset="0"/>
            </a:endParaRPr>
          </a:p>
          <a:p>
            <a:endParaRPr dirty="0" sz="2400" lang="en-IN"/>
          </a:p>
        </p:txBody>
      </p:sp>
      <p:sp>
        <p:nvSpPr>
          <p:cNvPr id="1048710" name="TextBox 102"/>
          <p:cNvSpPr txBox="1"/>
          <p:nvPr/>
        </p:nvSpPr>
        <p:spPr>
          <a:xfrm>
            <a:off x="7107335" y="5029124"/>
            <a:ext cx="1810074" cy="15696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latin typeface="Aptos Narrow" panose="020B0004020202020204" pitchFamily="34" charset="0"/>
              </a:rPr>
              <a:t>Stylish card for GitHub and LinkedIn</a:t>
            </a:r>
          </a:p>
          <a:p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lastClr="000000" val="windowText"/>
      </a:dk1>
      <a:lt1>
        <a:sysClr lastClr="FFFFFF" val="window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dir="t" rig="threePt"/>
          </a:scene3d>
          <a:sp3d>
            <a:bevelT w="25400" h="12700"/>
          </a:sp3d>
        </a:effectStyle>
        <a:effectStyle>
          <a:effectLst>
            <a:outerShdw algn="ctr" blurRad="57150" dir="5400000" dist="1905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Tharshini K</dc:creator>
  <cp:lastModifiedBy>Tharshini K</cp:lastModifiedBy>
  <dcterms:created xsi:type="dcterms:W3CDTF">2025-09-02T04:03:08Z</dcterms:created>
  <dcterms:modified xsi:type="dcterms:W3CDTF">2025-09-08T11:59:47Z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b6826df1d0934da78c91c130ff9278ed</vt:lpwstr>
  </property>
</Properties>
</file>