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359ED-2B0E-4EFD-ABB0-C3D20516F834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D603D-4A72-4555-985A-944AF27DD3E9}">
      <dgm:prSet/>
      <dgm:spPr/>
      <dgm:t>
        <a:bodyPr/>
        <a:lstStyle/>
        <a:p>
          <a:r>
            <a:rPr lang="en-US" b="0" i="0" dirty="0"/>
            <a:t>Overview of Scrum roles (Product Owner, Scrum Master, Development Team)</a:t>
          </a:r>
          <a:endParaRPr lang="en-US" dirty="0"/>
        </a:p>
      </dgm:t>
    </dgm:pt>
    <dgm:pt modelId="{C9D56DA4-6583-4DF2-90A4-AA07461D07F7}" type="parTrans" cxnId="{BE349AB1-B259-4C54-A897-31801AD557F9}">
      <dgm:prSet/>
      <dgm:spPr/>
      <dgm:t>
        <a:bodyPr/>
        <a:lstStyle/>
        <a:p>
          <a:endParaRPr lang="en-US"/>
        </a:p>
      </dgm:t>
    </dgm:pt>
    <dgm:pt modelId="{41695E4A-AB6E-4C31-B66E-7933666B1756}" type="sibTrans" cxnId="{BE349AB1-B259-4C54-A897-31801AD557F9}">
      <dgm:prSet/>
      <dgm:spPr/>
      <dgm:t>
        <a:bodyPr/>
        <a:lstStyle/>
        <a:p>
          <a:endParaRPr lang="en-US"/>
        </a:p>
      </dgm:t>
    </dgm:pt>
    <dgm:pt modelId="{BC2C45E1-1943-4145-9C34-424A6EEC9858}">
      <dgm:prSet/>
      <dgm:spPr/>
      <dgm:t>
        <a:bodyPr/>
        <a:lstStyle/>
        <a:p>
          <a:r>
            <a:rPr lang="en-US" b="0" i="0" dirty="0"/>
            <a:t>Explanation of Scrum events (Sprint, Sprint Planning, Daily Stand-up, Sprint Review, Sprint Retrospective)</a:t>
          </a:r>
          <a:endParaRPr lang="en-US" dirty="0"/>
        </a:p>
      </dgm:t>
    </dgm:pt>
    <dgm:pt modelId="{40F5D7E7-8ADE-4235-B9C8-A9EA365BEDA3}" type="parTrans" cxnId="{050F82AF-1F7A-4475-BA41-CA8192B30174}">
      <dgm:prSet/>
      <dgm:spPr/>
      <dgm:t>
        <a:bodyPr/>
        <a:lstStyle/>
        <a:p>
          <a:endParaRPr lang="en-US"/>
        </a:p>
      </dgm:t>
    </dgm:pt>
    <dgm:pt modelId="{161B27B0-E636-40B1-9972-8464384D775A}" type="sibTrans" cxnId="{050F82AF-1F7A-4475-BA41-CA8192B30174}">
      <dgm:prSet/>
      <dgm:spPr/>
      <dgm:t>
        <a:bodyPr/>
        <a:lstStyle/>
        <a:p>
          <a:endParaRPr lang="en-US"/>
        </a:p>
      </dgm:t>
    </dgm:pt>
    <dgm:pt modelId="{78C259D1-EBD2-4C04-B6D8-E677F3D4A05B}">
      <dgm:prSet/>
      <dgm:spPr/>
      <dgm:t>
        <a:bodyPr/>
        <a:lstStyle/>
        <a:p>
          <a:r>
            <a:rPr lang="en-US" b="0" i="0" dirty="0"/>
            <a:t>Overview of Scrum artifacts (Product Backlog, Sprint Backlog, Increment)</a:t>
          </a:r>
          <a:endParaRPr lang="en-US" dirty="0"/>
        </a:p>
      </dgm:t>
    </dgm:pt>
    <dgm:pt modelId="{18A7BACE-2C93-4268-BA59-EBF9B0B688B5}" type="parTrans" cxnId="{89CA022C-5965-4340-B3CE-03BE2E97C759}">
      <dgm:prSet/>
      <dgm:spPr/>
      <dgm:t>
        <a:bodyPr/>
        <a:lstStyle/>
        <a:p>
          <a:endParaRPr lang="en-US"/>
        </a:p>
      </dgm:t>
    </dgm:pt>
    <dgm:pt modelId="{3238C1A7-00AA-4B2C-9217-12F260B70227}" type="sibTrans" cxnId="{89CA022C-5965-4340-B3CE-03BE2E97C759}">
      <dgm:prSet/>
      <dgm:spPr/>
      <dgm:t>
        <a:bodyPr/>
        <a:lstStyle/>
        <a:p>
          <a:endParaRPr lang="en-US"/>
        </a:p>
      </dgm:t>
    </dgm:pt>
    <dgm:pt modelId="{16631451-0B7B-4859-858D-5396AB760FD4}" type="pres">
      <dgm:prSet presAssocID="{5BC359ED-2B0E-4EFD-ABB0-C3D20516F8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77CC62-BAAC-4C35-8321-C6C6E97EC2AA}" type="pres">
      <dgm:prSet presAssocID="{7D5D603D-4A72-4555-985A-944AF27DD3E9}" presName="hierRoot1" presStyleCnt="0"/>
      <dgm:spPr/>
    </dgm:pt>
    <dgm:pt modelId="{EBE8B49A-7FFD-4D5E-A53F-4A26931C5036}" type="pres">
      <dgm:prSet presAssocID="{7D5D603D-4A72-4555-985A-944AF27DD3E9}" presName="composite" presStyleCnt="0"/>
      <dgm:spPr/>
    </dgm:pt>
    <dgm:pt modelId="{D706A427-F34C-43FA-9184-AEA287DFD475}" type="pres">
      <dgm:prSet presAssocID="{7D5D603D-4A72-4555-985A-944AF27DD3E9}" presName="background" presStyleLbl="node0" presStyleIdx="0" presStyleCnt="3"/>
      <dgm:spPr/>
    </dgm:pt>
    <dgm:pt modelId="{277C1ABE-ADB6-4162-8071-99084FF654C8}" type="pres">
      <dgm:prSet presAssocID="{7D5D603D-4A72-4555-985A-944AF27DD3E9}" presName="text" presStyleLbl="fgAcc0" presStyleIdx="0" presStyleCnt="3">
        <dgm:presLayoutVars>
          <dgm:chPref val="3"/>
        </dgm:presLayoutVars>
      </dgm:prSet>
      <dgm:spPr/>
    </dgm:pt>
    <dgm:pt modelId="{7A2F8C10-2771-4768-A0AF-B9B9070EE24B}" type="pres">
      <dgm:prSet presAssocID="{7D5D603D-4A72-4555-985A-944AF27DD3E9}" presName="hierChild2" presStyleCnt="0"/>
      <dgm:spPr/>
    </dgm:pt>
    <dgm:pt modelId="{CE16D9C7-D6DF-432E-86EA-6CDCA45DAB97}" type="pres">
      <dgm:prSet presAssocID="{BC2C45E1-1943-4145-9C34-424A6EEC9858}" presName="hierRoot1" presStyleCnt="0"/>
      <dgm:spPr/>
    </dgm:pt>
    <dgm:pt modelId="{461E3DC5-FAD7-44E1-96FF-FC1C1E4FC3AD}" type="pres">
      <dgm:prSet presAssocID="{BC2C45E1-1943-4145-9C34-424A6EEC9858}" presName="composite" presStyleCnt="0"/>
      <dgm:spPr/>
    </dgm:pt>
    <dgm:pt modelId="{203A5AFC-9CAA-4B0C-8913-8BC25BA1BACE}" type="pres">
      <dgm:prSet presAssocID="{BC2C45E1-1943-4145-9C34-424A6EEC9858}" presName="background" presStyleLbl="node0" presStyleIdx="1" presStyleCnt="3"/>
      <dgm:spPr/>
    </dgm:pt>
    <dgm:pt modelId="{098DDA44-8C84-45A3-BEF7-C941E66C4A22}" type="pres">
      <dgm:prSet presAssocID="{BC2C45E1-1943-4145-9C34-424A6EEC9858}" presName="text" presStyleLbl="fgAcc0" presStyleIdx="1" presStyleCnt="3">
        <dgm:presLayoutVars>
          <dgm:chPref val="3"/>
        </dgm:presLayoutVars>
      </dgm:prSet>
      <dgm:spPr/>
    </dgm:pt>
    <dgm:pt modelId="{0823D9B4-D3B5-4BE8-8065-532F04CD7A54}" type="pres">
      <dgm:prSet presAssocID="{BC2C45E1-1943-4145-9C34-424A6EEC9858}" presName="hierChild2" presStyleCnt="0"/>
      <dgm:spPr/>
    </dgm:pt>
    <dgm:pt modelId="{67689E6D-3752-4B52-933E-93A3915C6B7C}" type="pres">
      <dgm:prSet presAssocID="{78C259D1-EBD2-4C04-B6D8-E677F3D4A05B}" presName="hierRoot1" presStyleCnt="0"/>
      <dgm:spPr/>
    </dgm:pt>
    <dgm:pt modelId="{96B87820-CF63-4ABF-B364-F0112D60CFF9}" type="pres">
      <dgm:prSet presAssocID="{78C259D1-EBD2-4C04-B6D8-E677F3D4A05B}" presName="composite" presStyleCnt="0"/>
      <dgm:spPr/>
    </dgm:pt>
    <dgm:pt modelId="{5947BDA1-B68D-44BD-8B3D-7360DFE1AEF7}" type="pres">
      <dgm:prSet presAssocID="{78C259D1-EBD2-4C04-B6D8-E677F3D4A05B}" presName="background" presStyleLbl="node0" presStyleIdx="2" presStyleCnt="3"/>
      <dgm:spPr/>
    </dgm:pt>
    <dgm:pt modelId="{AB9E8BA3-7DA6-4515-9A94-5CCEC289C782}" type="pres">
      <dgm:prSet presAssocID="{78C259D1-EBD2-4C04-B6D8-E677F3D4A05B}" presName="text" presStyleLbl="fgAcc0" presStyleIdx="2" presStyleCnt="3">
        <dgm:presLayoutVars>
          <dgm:chPref val="3"/>
        </dgm:presLayoutVars>
      </dgm:prSet>
      <dgm:spPr/>
    </dgm:pt>
    <dgm:pt modelId="{8A80D4C9-919A-44A3-848F-3A0969A79F10}" type="pres">
      <dgm:prSet presAssocID="{78C259D1-EBD2-4C04-B6D8-E677F3D4A05B}" presName="hierChild2" presStyleCnt="0"/>
      <dgm:spPr/>
    </dgm:pt>
  </dgm:ptLst>
  <dgm:cxnLst>
    <dgm:cxn modelId="{8424730F-25BB-45ED-981A-0E9EEC3BF7D5}" type="presOf" srcId="{7D5D603D-4A72-4555-985A-944AF27DD3E9}" destId="{277C1ABE-ADB6-4162-8071-99084FF654C8}" srcOrd="0" destOrd="0" presId="urn:microsoft.com/office/officeart/2005/8/layout/hierarchy1"/>
    <dgm:cxn modelId="{89CA022C-5965-4340-B3CE-03BE2E97C759}" srcId="{5BC359ED-2B0E-4EFD-ABB0-C3D20516F834}" destId="{78C259D1-EBD2-4C04-B6D8-E677F3D4A05B}" srcOrd="2" destOrd="0" parTransId="{18A7BACE-2C93-4268-BA59-EBF9B0B688B5}" sibTransId="{3238C1A7-00AA-4B2C-9217-12F260B70227}"/>
    <dgm:cxn modelId="{812509AC-DD70-4599-ADBD-E8CDCCF00965}" type="presOf" srcId="{5BC359ED-2B0E-4EFD-ABB0-C3D20516F834}" destId="{16631451-0B7B-4859-858D-5396AB760FD4}" srcOrd="0" destOrd="0" presId="urn:microsoft.com/office/officeart/2005/8/layout/hierarchy1"/>
    <dgm:cxn modelId="{647647AD-BD68-47CE-8287-6B48BCEE17E6}" type="presOf" srcId="{78C259D1-EBD2-4C04-B6D8-E677F3D4A05B}" destId="{AB9E8BA3-7DA6-4515-9A94-5CCEC289C782}" srcOrd="0" destOrd="0" presId="urn:microsoft.com/office/officeart/2005/8/layout/hierarchy1"/>
    <dgm:cxn modelId="{050F82AF-1F7A-4475-BA41-CA8192B30174}" srcId="{5BC359ED-2B0E-4EFD-ABB0-C3D20516F834}" destId="{BC2C45E1-1943-4145-9C34-424A6EEC9858}" srcOrd="1" destOrd="0" parTransId="{40F5D7E7-8ADE-4235-B9C8-A9EA365BEDA3}" sibTransId="{161B27B0-E636-40B1-9972-8464384D775A}"/>
    <dgm:cxn modelId="{BE349AB1-B259-4C54-A897-31801AD557F9}" srcId="{5BC359ED-2B0E-4EFD-ABB0-C3D20516F834}" destId="{7D5D603D-4A72-4555-985A-944AF27DD3E9}" srcOrd="0" destOrd="0" parTransId="{C9D56DA4-6583-4DF2-90A4-AA07461D07F7}" sibTransId="{41695E4A-AB6E-4C31-B66E-7933666B1756}"/>
    <dgm:cxn modelId="{53692BED-B084-4309-B993-8DAC3EE33C04}" type="presOf" srcId="{BC2C45E1-1943-4145-9C34-424A6EEC9858}" destId="{098DDA44-8C84-45A3-BEF7-C941E66C4A22}" srcOrd="0" destOrd="0" presId="urn:microsoft.com/office/officeart/2005/8/layout/hierarchy1"/>
    <dgm:cxn modelId="{43B894EA-2DB0-4118-8AE9-65D56DF4E7F5}" type="presParOf" srcId="{16631451-0B7B-4859-858D-5396AB760FD4}" destId="{8377CC62-BAAC-4C35-8321-C6C6E97EC2AA}" srcOrd="0" destOrd="0" presId="urn:microsoft.com/office/officeart/2005/8/layout/hierarchy1"/>
    <dgm:cxn modelId="{9D18AFD0-5B94-4CE2-A8B1-99C385A31360}" type="presParOf" srcId="{8377CC62-BAAC-4C35-8321-C6C6E97EC2AA}" destId="{EBE8B49A-7FFD-4D5E-A53F-4A26931C5036}" srcOrd="0" destOrd="0" presId="urn:microsoft.com/office/officeart/2005/8/layout/hierarchy1"/>
    <dgm:cxn modelId="{181D64B0-5DC4-4B49-8E7D-82066D0DFF8C}" type="presParOf" srcId="{EBE8B49A-7FFD-4D5E-A53F-4A26931C5036}" destId="{D706A427-F34C-43FA-9184-AEA287DFD475}" srcOrd="0" destOrd="0" presId="urn:microsoft.com/office/officeart/2005/8/layout/hierarchy1"/>
    <dgm:cxn modelId="{BD771AA6-AC95-4AB7-A4CA-A3BB92CAE6C9}" type="presParOf" srcId="{EBE8B49A-7FFD-4D5E-A53F-4A26931C5036}" destId="{277C1ABE-ADB6-4162-8071-99084FF654C8}" srcOrd="1" destOrd="0" presId="urn:microsoft.com/office/officeart/2005/8/layout/hierarchy1"/>
    <dgm:cxn modelId="{C14FDB70-4CBD-46BD-9216-B81AF16BD65F}" type="presParOf" srcId="{8377CC62-BAAC-4C35-8321-C6C6E97EC2AA}" destId="{7A2F8C10-2771-4768-A0AF-B9B9070EE24B}" srcOrd="1" destOrd="0" presId="urn:microsoft.com/office/officeart/2005/8/layout/hierarchy1"/>
    <dgm:cxn modelId="{CD67483D-073B-4B67-AA8C-8F342F2D72A4}" type="presParOf" srcId="{16631451-0B7B-4859-858D-5396AB760FD4}" destId="{CE16D9C7-D6DF-432E-86EA-6CDCA45DAB97}" srcOrd="1" destOrd="0" presId="urn:microsoft.com/office/officeart/2005/8/layout/hierarchy1"/>
    <dgm:cxn modelId="{66ACD8CE-6FEF-43C5-B2FC-01E1CFC234EE}" type="presParOf" srcId="{CE16D9C7-D6DF-432E-86EA-6CDCA45DAB97}" destId="{461E3DC5-FAD7-44E1-96FF-FC1C1E4FC3AD}" srcOrd="0" destOrd="0" presId="urn:microsoft.com/office/officeart/2005/8/layout/hierarchy1"/>
    <dgm:cxn modelId="{3568BE49-DCFB-4081-A4A1-094A769A46AD}" type="presParOf" srcId="{461E3DC5-FAD7-44E1-96FF-FC1C1E4FC3AD}" destId="{203A5AFC-9CAA-4B0C-8913-8BC25BA1BACE}" srcOrd="0" destOrd="0" presId="urn:microsoft.com/office/officeart/2005/8/layout/hierarchy1"/>
    <dgm:cxn modelId="{72FDFBD4-8AA0-43AE-9238-3618B63C9BF5}" type="presParOf" srcId="{461E3DC5-FAD7-44E1-96FF-FC1C1E4FC3AD}" destId="{098DDA44-8C84-45A3-BEF7-C941E66C4A22}" srcOrd="1" destOrd="0" presId="urn:microsoft.com/office/officeart/2005/8/layout/hierarchy1"/>
    <dgm:cxn modelId="{2FFA1475-E6D4-47CD-ADA9-26E332030A15}" type="presParOf" srcId="{CE16D9C7-D6DF-432E-86EA-6CDCA45DAB97}" destId="{0823D9B4-D3B5-4BE8-8065-532F04CD7A54}" srcOrd="1" destOrd="0" presId="urn:microsoft.com/office/officeart/2005/8/layout/hierarchy1"/>
    <dgm:cxn modelId="{DD5667B6-FA71-4180-832E-01844180A302}" type="presParOf" srcId="{16631451-0B7B-4859-858D-5396AB760FD4}" destId="{67689E6D-3752-4B52-933E-93A3915C6B7C}" srcOrd="2" destOrd="0" presId="urn:microsoft.com/office/officeart/2005/8/layout/hierarchy1"/>
    <dgm:cxn modelId="{DA1A659E-7A81-479E-9A69-DE691E94E5E4}" type="presParOf" srcId="{67689E6D-3752-4B52-933E-93A3915C6B7C}" destId="{96B87820-CF63-4ABF-B364-F0112D60CFF9}" srcOrd="0" destOrd="0" presId="urn:microsoft.com/office/officeart/2005/8/layout/hierarchy1"/>
    <dgm:cxn modelId="{240635F1-3555-4E44-8DF9-AD222757CBF4}" type="presParOf" srcId="{96B87820-CF63-4ABF-B364-F0112D60CFF9}" destId="{5947BDA1-B68D-44BD-8B3D-7360DFE1AEF7}" srcOrd="0" destOrd="0" presId="urn:microsoft.com/office/officeart/2005/8/layout/hierarchy1"/>
    <dgm:cxn modelId="{F70586A1-2791-475B-90D6-39666EFB8BC4}" type="presParOf" srcId="{96B87820-CF63-4ABF-B364-F0112D60CFF9}" destId="{AB9E8BA3-7DA6-4515-9A94-5CCEC289C782}" srcOrd="1" destOrd="0" presId="urn:microsoft.com/office/officeart/2005/8/layout/hierarchy1"/>
    <dgm:cxn modelId="{C12CBCF7-DA24-4B89-9832-21CA9EC1E98F}" type="presParOf" srcId="{67689E6D-3752-4B52-933E-93A3915C6B7C}" destId="{8A80D4C9-919A-44A3-848F-3A0969A79F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BB092-F055-4B01-869F-F9852DE9E07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ED7B371-4E3B-4047-8AC0-FA5E82ACA18F}">
      <dgm:prSet/>
      <dgm:spPr/>
      <dgm:t>
        <a:bodyPr/>
        <a:lstStyle/>
        <a:p>
          <a:r>
            <a:rPr lang="en-US" b="0" i="0" dirty="0"/>
            <a:t>Competitive</a:t>
          </a:r>
          <a:endParaRPr lang="en-US" dirty="0"/>
        </a:p>
      </dgm:t>
    </dgm:pt>
    <dgm:pt modelId="{1626D9B4-1746-42AA-A179-E7FFBC4D21F5}" type="parTrans" cxnId="{CB9B3C97-787D-423B-892F-5E1B074BF6AB}">
      <dgm:prSet/>
      <dgm:spPr/>
      <dgm:t>
        <a:bodyPr/>
        <a:lstStyle/>
        <a:p>
          <a:endParaRPr lang="en-US"/>
        </a:p>
      </dgm:t>
    </dgm:pt>
    <dgm:pt modelId="{83ACC629-C38D-446C-8B68-7E922323BED8}" type="sibTrans" cxnId="{CB9B3C97-787D-423B-892F-5E1B074BF6AB}">
      <dgm:prSet/>
      <dgm:spPr/>
      <dgm:t>
        <a:bodyPr/>
        <a:lstStyle/>
        <a:p>
          <a:endParaRPr lang="en-US"/>
        </a:p>
      </dgm:t>
    </dgm:pt>
    <dgm:pt modelId="{76FE3021-2F9A-4CB5-8560-A2C3900CA8F5}">
      <dgm:prSet/>
      <dgm:spPr/>
      <dgm:t>
        <a:bodyPr/>
        <a:lstStyle/>
        <a:p>
          <a:r>
            <a:rPr lang="en-US" b="0" i="0" dirty="0"/>
            <a:t>Easy to understand and reusable.</a:t>
          </a:r>
          <a:endParaRPr lang="en-US" dirty="0"/>
        </a:p>
      </dgm:t>
    </dgm:pt>
    <dgm:pt modelId="{3630C638-7F78-4A78-AC25-184B18822295}" type="parTrans" cxnId="{82443660-3055-43A8-8FBA-2DD1C33FBEA1}">
      <dgm:prSet/>
      <dgm:spPr/>
      <dgm:t>
        <a:bodyPr/>
        <a:lstStyle/>
        <a:p>
          <a:endParaRPr lang="en-US"/>
        </a:p>
      </dgm:t>
    </dgm:pt>
    <dgm:pt modelId="{1B1D9DA2-C78E-4E77-8FE8-AE9CB618698A}" type="sibTrans" cxnId="{82443660-3055-43A8-8FBA-2DD1C33FBEA1}">
      <dgm:prSet/>
      <dgm:spPr/>
      <dgm:t>
        <a:bodyPr/>
        <a:lstStyle/>
        <a:p>
          <a:endParaRPr lang="en-US"/>
        </a:p>
      </dgm:t>
    </dgm:pt>
    <dgm:pt modelId="{D750B218-6B17-45F3-B53E-9EEB8A8CDC77}">
      <dgm:prSet/>
      <dgm:spPr/>
      <dgm:t>
        <a:bodyPr/>
        <a:lstStyle/>
        <a:p>
          <a:r>
            <a:rPr lang="en-US" b="0" i="0" dirty="0"/>
            <a:t>Time saving methodology</a:t>
          </a:r>
          <a:endParaRPr lang="en-US" dirty="0"/>
        </a:p>
      </dgm:t>
    </dgm:pt>
    <dgm:pt modelId="{EDF99281-2552-437A-A21B-A5160B6B51B7}" type="parTrans" cxnId="{CF3C9DA0-F04D-4D9A-82F5-29F3956DE8B9}">
      <dgm:prSet/>
      <dgm:spPr/>
      <dgm:t>
        <a:bodyPr/>
        <a:lstStyle/>
        <a:p>
          <a:endParaRPr lang="en-US"/>
        </a:p>
      </dgm:t>
    </dgm:pt>
    <dgm:pt modelId="{D31C8EA4-18C4-4DC0-BFD0-91D8322661DA}" type="sibTrans" cxnId="{CF3C9DA0-F04D-4D9A-82F5-29F3956DE8B9}">
      <dgm:prSet/>
      <dgm:spPr/>
      <dgm:t>
        <a:bodyPr/>
        <a:lstStyle/>
        <a:p>
          <a:endParaRPr lang="en-US"/>
        </a:p>
      </dgm:t>
    </dgm:pt>
    <dgm:pt modelId="{778551D7-F715-4DBB-B593-61C670B3D26A}">
      <dgm:prSet/>
      <dgm:spPr/>
      <dgm:t>
        <a:bodyPr/>
        <a:lstStyle/>
        <a:p>
          <a:r>
            <a:rPr lang="en-US" b="0" i="0" dirty="0"/>
            <a:t>Fulfill specific end-user requirements</a:t>
          </a:r>
          <a:endParaRPr lang="en-US" dirty="0"/>
        </a:p>
      </dgm:t>
    </dgm:pt>
    <dgm:pt modelId="{9B102BBF-C493-405E-BF51-A6370FC610E2}" type="parTrans" cxnId="{FAA04A06-5B58-431C-9321-2D3B507AC497}">
      <dgm:prSet/>
      <dgm:spPr/>
      <dgm:t>
        <a:bodyPr/>
        <a:lstStyle/>
        <a:p>
          <a:endParaRPr lang="en-US"/>
        </a:p>
      </dgm:t>
    </dgm:pt>
    <dgm:pt modelId="{6E200554-C31A-4A6B-9B4C-AEECC13F7073}" type="sibTrans" cxnId="{FAA04A06-5B58-431C-9321-2D3B507AC497}">
      <dgm:prSet/>
      <dgm:spPr/>
      <dgm:t>
        <a:bodyPr/>
        <a:lstStyle/>
        <a:p>
          <a:endParaRPr lang="en-US"/>
        </a:p>
      </dgm:t>
    </dgm:pt>
    <dgm:pt modelId="{158A9EBB-703F-419E-A9CD-757191CE7A1A}">
      <dgm:prSet/>
      <dgm:spPr/>
      <dgm:t>
        <a:bodyPr/>
        <a:lstStyle/>
        <a:p>
          <a:r>
            <a:rPr lang="en-US" b="0" i="0" dirty="0"/>
            <a:t>Empirical process control</a:t>
          </a:r>
          <a:endParaRPr lang="en-US" dirty="0"/>
        </a:p>
      </dgm:t>
    </dgm:pt>
    <dgm:pt modelId="{4013227E-D139-43C5-B0FB-31DE37211EBF}" type="parTrans" cxnId="{A1C21C0F-2159-4A61-9A21-590407094685}">
      <dgm:prSet/>
      <dgm:spPr/>
      <dgm:t>
        <a:bodyPr/>
        <a:lstStyle/>
        <a:p>
          <a:endParaRPr lang="en-US"/>
        </a:p>
      </dgm:t>
    </dgm:pt>
    <dgm:pt modelId="{D9CF46F8-1C35-4A10-8A52-3921822AAED3}" type="sibTrans" cxnId="{A1C21C0F-2159-4A61-9A21-590407094685}">
      <dgm:prSet/>
      <dgm:spPr/>
      <dgm:t>
        <a:bodyPr/>
        <a:lstStyle/>
        <a:p>
          <a:endParaRPr lang="en-US"/>
        </a:p>
      </dgm:t>
    </dgm:pt>
    <dgm:pt modelId="{8912313A-72C4-44AB-8638-4135F637B2E0}" type="pres">
      <dgm:prSet presAssocID="{F94BB092-F055-4B01-869F-F9852DE9E07E}" presName="root" presStyleCnt="0">
        <dgm:presLayoutVars>
          <dgm:dir/>
          <dgm:resizeHandles val="exact"/>
        </dgm:presLayoutVars>
      </dgm:prSet>
      <dgm:spPr/>
    </dgm:pt>
    <dgm:pt modelId="{CE96FA94-8B8C-4C5E-A2B0-D9B2A397A677}" type="pres">
      <dgm:prSet presAssocID="{F94BB092-F055-4B01-869F-F9852DE9E07E}" presName="container" presStyleCnt="0">
        <dgm:presLayoutVars>
          <dgm:dir/>
          <dgm:resizeHandles val="exact"/>
        </dgm:presLayoutVars>
      </dgm:prSet>
      <dgm:spPr/>
    </dgm:pt>
    <dgm:pt modelId="{558C6A26-DA30-4EC9-AF96-95B86CD40597}" type="pres">
      <dgm:prSet presAssocID="{BED7B371-4E3B-4047-8AC0-FA5E82ACA18F}" presName="compNode" presStyleCnt="0"/>
      <dgm:spPr/>
    </dgm:pt>
    <dgm:pt modelId="{CB689B95-734C-47F8-A211-3795AB147C7D}" type="pres">
      <dgm:prSet presAssocID="{BED7B371-4E3B-4047-8AC0-FA5E82ACA18F}" presName="iconBgRect" presStyleLbl="bgShp" presStyleIdx="0" presStyleCnt="5"/>
      <dgm:spPr/>
    </dgm:pt>
    <dgm:pt modelId="{430BFD46-7242-4392-96D9-E6AFE00268D5}" type="pres">
      <dgm:prSet presAssocID="{BED7B371-4E3B-4047-8AC0-FA5E82ACA1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35CE806-66AF-41C9-BA38-5C35E1DEAA02}" type="pres">
      <dgm:prSet presAssocID="{BED7B371-4E3B-4047-8AC0-FA5E82ACA18F}" presName="spaceRect" presStyleCnt="0"/>
      <dgm:spPr/>
    </dgm:pt>
    <dgm:pt modelId="{E6196F6A-5D02-46FA-A300-CCD27A04665D}" type="pres">
      <dgm:prSet presAssocID="{BED7B371-4E3B-4047-8AC0-FA5E82ACA18F}" presName="textRect" presStyleLbl="revTx" presStyleIdx="0" presStyleCnt="5">
        <dgm:presLayoutVars>
          <dgm:chMax val="1"/>
          <dgm:chPref val="1"/>
        </dgm:presLayoutVars>
      </dgm:prSet>
      <dgm:spPr/>
    </dgm:pt>
    <dgm:pt modelId="{C9F446DF-9A40-4E9A-9A45-A217525F3B7A}" type="pres">
      <dgm:prSet presAssocID="{83ACC629-C38D-446C-8B68-7E922323BED8}" presName="sibTrans" presStyleLbl="sibTrans2D1" presStyleIdx="0" presStyleCnt="0"/>
      <dgm:spPr/>
    </dgm:pt>
    <dgm:pt modelId="{AAF875EB-7613-47A9-85D7-EBA24C07BA6E}" type="pres">
      <dgm:prSet presAssocID="{76FE3021-2F9A-4CB5-8560-A2C3900CA8F5}" presName="compNode" presStyleCnt="0"/>
      <dgm:spPr/>
    </dgm:pt>
    <dgm:pt modelId="{E3FE0E99-441F-43B1-A3B2-B9A73E913E48}" type="pres">
      <dgm:prSet presAssocID="{76FE3021-2F9A-4CB5-8560-A2C3900CA8F5}" presName="iconBgRect" presStyleLbl="bgShp" presStyleIdx="1" presStyleCnt="5"/>
      <dgm:spPr/>
    </dgm:pt>
    <dgm:pt modelId="{A7376628-C56E-476F-AF57-DE2EDEDE7B0F}" type="pres">
      <dgm:prSet presAssocID="{76FE3021-2F9A-4CB5-8560-A2C3900CA8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B2CF0469-3E02-475E-8512-F4665F3D344E}" type="pres">
      <dgm:prSet presAssocID="{76FE3021-2F9A-4CB5-8560-A2C3900CA8F5}" presName="spaceRect" presStyleCnt="0"/>
      <dgm:spPr/>
    </dgm:pt>
    <dgm:pt modelId="{06793F40-68B4-4ED3-B219-7F6491AAA23D}" type="pres">
      <dgm:prSet presAssocID="{76FE3021-2F9A-4CB5-8560-A2C3900CA8F5}" presName="textRect" presStyleLbl="revTx" presStyleIdx="1" presStyleCnt="5">
        <dgm:presLayoutVars>
          <dgm:chMax val="1"/>
          <dgm:chPref val="1"/>
        </dgm:presLayoutVars>
      </dgm:prSet>
      <dgm:spPr/>
    </dgm:pt>
    <dgm:pt modelId="{6F58C118-79A3-4C1B-92EE-E41C2B65BBE2}" type="pres">
      <dgm:prSet presAssocID="{1B1D9DA2-C78E-4E77-8FE8-AE9CB618698A}" presName="sibTrans" presStyleLbl="sibTrans2D1" presStyleIdx="0" presStyleCnt="0"/>
      <dgm:spPr/>
    </dgm:pt>
    <dgm:pt modelId="{77707871-E48D-409C-9BF2-F544DCEF16CC}" type="pres">
      <dgm:prSet presAssocID="{D750B218-6B17-45F3-B53E-9EEB8A8CDC77}" presName="compNode" presStyleCnt="0"/>
      <dgm:spPr/>
    </dgm:pt>
    <dgm:pt modelId="{051038D7-96FB-4A70-B44F-E23E1818522D}" type="pres">
      <dgm:prSet presAssocID="{D750B218-6B17-45F3-B53E-9EEB8A8CDC77}" presName="iconBgRect" presStyleLbl="bgShp" presStyleIdx="2" presStyleCnt="5"/>
      <dgm:spPr/>
    </dgm:pt>
    <dgm:pt modelId="{3D6EB25E-49FA-4936-9A0C-9D9377159F7F}" type="pres">
      <dgm:prSet presAssocID="{D750B218-6B17-45F3-B53E-9EEB8A8CDC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DBAE36F2-899A-4AA8-BC91-5F27468DE227}" type="pres">
      <dgm:prSet presAssocID="{D750B218-6B17-45F3-B53E-9EEB8A8CDC77}" presName="spaceRect" presStyleCnt="0"/>
      <dgm:spPr/>
    </dgm:pt>
    <dgm:pt modelId="{4ED635F9-E958-47BF-951C-B57E0E4459AD}" type="pres">
      <dgm:prSet presAssocID="{D750B218-6B17-45F3-B53E-9EEB8A8CDC77}" presName="textRect" presStyleLbl="revTx" presStyleIdx="2" presStyleCnt="5">
        <dgm:presLayoutVars>
          <dgm:chMax val="1"/>
          <dgm:chPref val="1"/>
        </dgm:presLayoutVars>
      </dgm:prSet>
      <dgm:spPr/>
    </dgm:pt>
    <dgm:pt modelId="{9B836833-88A9-4E6A-903D-8B4C7A353374}" type="pres">
      <dgm:prSet presAssocID="{D31C8EA4-18C4-4DC0-BFD0-91D8322661DA}" presName="sibTrans" presStyleLbl="sibTrans2D1" presStyleIdx="0" presStyleCnt="0"/>
      <dgm:spPr/>
    </dgm:pt>
    <dgm:pt modelId="{F5AD4AB1-CE47-42B4-8DA7-3275A20985AC}" type="pres">
      <dgm:prSet presAssocID="{778551D7-F715-4DBB-B593-61C670B3D26A}" presName="compNode" presStyleCnt="0"/>
      <dgm:spPr/>
    </dgm:pt>
    <dgm:pt modelId="{2F506E75-7706-42F2-924B-5DF0E08CBC8C}" type="pres">
      <dgm:prSet presAssocID="{778551D7-F715-4DBB-B593-61C670B3D26A}" presName="iconBgRect" presStyleLbl="bgShp" presStyleIdx="3" presStyleCnt="5"/>
      <dgm:spPr/>
    </dgm:pt>
    <dgm:pt modelId="{D4427055-1277-4584-B592-A27D3FE02F5E}" type="pres">
      <dgm:prSet presAssocID="{778551D7-F715-4DBB-B593-61C670B3D2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75CB3F-F703-438F-B409-75A31B8C5F72}" type="pres">
      <dgm:prSet presAssocID="{778551D7-F715-4DBB-B593-61C670B3D26A}" presName="spaceRect" presStyleCnt="0"/>
      <dgm:spPr/>
    </dgm:pt>
    <dgm:pt modelId="{6D84A358-A07C-4B53-B5A1-43BB6BA9D964}" type="pres">
      <dgm:prSet presAssocID="{778551D7-F715-4DBB-B593-61C670B3D26A}" presName="textRect" presStyleLbl="revTx" presStyleIdx="3" presStyleCnt="5">
        <dgm:presLayoutVars>
          <dgm:chMax val="1"/>
          <dgm:chPref val="1"/>
        </dgm:presLayoutVars>
      </dgm:prSet>
      <dgm:spPr/>
    </dgm:pt>
    <dgm:pt modelId="{4FD0405B-5B29-4DAB-A7D0-0764E30D17BE}" type="pres">
      <dgm:prSet presAssocID="{6E200554-C31A-4A6B-9B4C-AEECC13F7073}" presName="sibTrans" presStyleLbl="sibTrans2D1" presStyleIdx="0" presStyleCnt="0"/>
      <dgm:spPr/>
    </dgm:pt>
    <dgm:pt modelId="{F652A1BE-5258-4E62-8E11-D006FEC210FF}" type="pres">
      <dgm:prSet presAssocID="{158A9EBB-703F-419E-A9CD-757191CE7A1A}" presName="compNode" presStyleCnt="0"/>
      <dgm:spPr/>
    </dgm:pt>
    <dgm:pt modelId="{32102FAD-76DF-45AE-81C8-4E73A839259D}" type="pres">
      <dgm:prSet presAssocID="{158A9EBB-703F-419E-A9CD-757191CE7A1A}" presName="iconBgRect" presStyleLbl="bgShp" presStyleIdx="4" presStyleCnt="5"/>
      <dgm:spPr/>
    </dgm:pt>
    <dgm:pt modelId="{02497B08-4754-4AA7-B7F1-ADADA3CADBD2}" type="pres">
      <dgm:prSet presAssocID="{158A9EBB-703F-419E-A9CD-757191CE7A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3E273D5-4946-40CF-872F-132AE509B080}" type="pres">
      <dgm:prSet presAssocID="{158A9EBB-703F-419E-A9CD-757191CE7A1A}" presName="spaceRect" presStyleCnt="0"/>
      <dgm:spPr/>
    </dgm:pt>
    <dgm:pt modelId="{74DDE0A7-A8B7-48EC-9CEB-1C57634570DF}" type="pres">
      <dgm:prSet presAssocID="{158A9EBB-703F-419E-A9CD-757191CE7A1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A04A06-5B58-431C-9321-2D3B507AC497}" srcId="{F94BB092-F055-4B01-869F-F9852DE9E07E}" destId="{778551D7-F715-4DBB-B593-61C670B3D26A}" srcOrd="3" destOrd="0" parTransId="{9B102BBF-C493-405E-BF51-A6370FC610E2}" sibTransId="{6E200554-C31A-4A6B-9B4C-AEECC13F7073}"/>
    <dgm:cxn modelId="{A1C21C0F-2159-4A61-9A21-590407094685}" srcId="{F94BB092-F055-4B01-869F-F9852DE9E07E}" destId="{158A9EBB-703F-419E-A9CD-757191CE7A1A}" srcOrd="4" destOrd="0" parTransId="{4013227E-D139-43C5-B0FB-31DE37211EBF}" sibTransId="{D9CF46F8-1C35-4A10-8A52-3921822AAED3}"/>
    <dgm:cxn modelId="{CDA74319-A6C9-4E47-AC2A-1085906CB715}" type="presOf" srcId="{BED7B371-4E3B-4047-8AC0-FA5E82ACA18F}" destId="{E6196F6A-5D02-46FA-A300-CCD27A04665D}" srcOrd="0" destOrd="0" presId="urn:microsoft.com/office/officeart/2018/2/layout/IconCircleList"/>
    <dgm:cxn modelId="{7BA7A422-C8F8-4C88-A4A5-12D6EA81C3CB}" type="presOf" srcId="{D31C8EA4-18C4-4DC0-BFD0-91D8322661DA}" destId="{9B836833-88A9-4E6A-903D-8B4C7A353374}" srcOrd="0" destOrd="0" presId="urn:microsoft.com/office/officeart/2018/2/layout/IconCircleList"/>
    <dgm:cxn modelId="{EC255E24-A0C1-4C4D-9858-BE05275B2E83}" type="presOf" srcId="{76FE3021-2F9A-4CB5-8560-A2C3900CA8F5}" destId="{06793F40-68B4-4ED3-B219-7F6491AAA23D}" srcOrd="0" destOrd="0" presId="urn:microsoft.com/office/officeart/2018/2/layout/IconCircleList"/>
    <dgm:cxn modelId="{51EAED36-606C-44AA-ACBC-0923EBA051A6}" type="presOf" srcId="{83ACC629-C38D-446C-8B68-7E922323BED8}" destId="{C9F446DF-9A40-4E9A-9A45-A217525F3B7A}" srcOrd="0" destOrd="0" presId="urn:microsoft.com/office/officeart/2018/2/layout/IconCircleList"/>
    <dgm:cxn modelId="{82443660-3055-43A8-8FBA-2DD1C33FBEA1}" srcId="{F94BB092-F055-4B01-869F-F9852DE9E07E}" destId="{76FE3021-2F9A-4CB5-8560-A2C3900CA8F5}" srcOrd="1" destOrd="0" parTransId="{3630C638-7F78-4A78-AC25-184B18822295}" sibTransId="{1B1D9DA2-C78E-4E77-8FE8-AE9CB618698A}"/>
    <dgm:cxn modelId="{87583565-5AC9-4262-A0DC-6EFE3DF42323}" type="presOf" srcId="{1B1D9DA2-C78E-4E77-8FE8-AE9CB618698A}" destId="{6F58C118-79A3-4C1B-92EE-E41C2B65BBE2}" srcOrd="0" destOrd="0" presId="urn:microsoft.com/office/officeart/2018/2/layout/IconCircleList"/>
    <dgm:cxn modelId="{F9ADD86B-397A-4007-8BA8-949E0953FD59}" type="presOf" srcId="{D750B218-6B17-45F3-B53E-9EEB8A8CDC77}" destId="{4ED635F9-E958-47BF-951C-B57E0E4459AD}" srcOrd="0" destOrd="0" presId="urn:microsoft.com/office/officeart/2018/2/layout/IconCircleList"/>
    <dgm:cxn modelId="{B7EB3F81-741E-4F7A-BDB6-B0E9B5EB6113}" type="presOf" srcId="{F94BB092-F055-4B01-869F-F9852DE9E07E}" destId="{8912313A-72C4-44AB-8638-4135F637B2E0}" srcOrd="0" destOrd="0" presId="urn:microsoft.com/office/officeart/2018/2/layout/IconCircleList"/>
    <dgm:cxn modelId="{CB9B3C97-787D-423B-892F-5E1B074BF6AB}" srcId="{F94BB092-F055-4B01-869F-F9852DE9E07E}" destId="{BED7B371-4E3B-4047-8AC0-FA5E82ACA18F}" srcOrd="0" destOrd="0" parTransId="{1626D9B4-1746-42AA-A179-E7FFBC4D21F5}" sibTransId="{83ACC629-C38D-446C-8B68-7E922323BED8}"/>
    <dgm:cxn modelId="{CF3C9DA0-F04D-4D9A-82F5-29F3956DE8B9}" srcId="{F94BB092-F055-4B01-869F-F9852DE9E07E}" destId="{D750B218-6B17-45F3-B53E-9EEB8A8CDC77}" srcOrd="2" destOrd="0" parTransId="{EDF99281-2552-437A-A21B-A5160B6B51B7}" sibTransId="{D31C8EA4-18C4-4DC0-BFD0-91D8322661DA}"/>
    <dgm:cxn modelId="{BD24CEDA-D65D-4CE3-A83E-7E894AC9D8C1}" type="presOf" srcId="{6E200554-C31A-4A6B-9B4C-AEECC13F7073}" destId="{4FD0405B-5B29-4DAB-A7D0-0764E30D17BE}" srcOrd="0" destOrd="0" presId="urn:microsoft.com/office/officeart/2018/2/layout/IconCircleList"/>
    <dgm:cxn modelId="{99524AF4-5A9D-48B1-9E26-B8416E3E885A}" type="presOf" srcId="{158A9EBB-703F-419E-A9CD-757191CE7A1A}" destId="{74DDE0A7-A8B7-48EC-9CEB-1C57634570DF}" srcOrd="0" destOrd="0" presId="urn:microsoft.com/office/officeart/2018/2/layout/IconCircleList"/>
    <dgm:cxn modelId="{8B9590FB-4372-4E17-B719-671CD7436498}" type="presOf" srcId="{778551D7-F715-4DBB-B593-61C670B3D26A}" destId="{6D84A358-A07C-4B53-B5A1-43BB6BA9D964}" srcOrd="0" destOrd="0" presId="urn:microsoft.com/office/officeart/2018/2/layout/IconCircleList"/>
    <dgm:cxn modelId="{6F35EBD2-22ED-44D8-8A60-E1335C4671DC}" type="presParOf" srcId="{8912313A-72C4-44AB-8638-4135F637B2E0}" destId="{CE96FA94-8B8C-4C5E-A2B0-D9B2A397A677}" srcOrd="0" destOrd="0" presId="urn:microsoft.com/office/officeart/2018/2/layout/IconCircleList"/>
    <dgm:cxn modelId="{C04C32D7-A5AA-4112-880E-F0E07664318E}" type="presParOf" srcId="{CE96FA94-8B8C-4C5E-A2B0-D9B2A397A677}" destId="{558C6A26-DA30-4EC9-AF96-95B86CD40597}" srcOrd="0" destOrd="0" presId="urn:microsoft.com/office/officeart/2018/2/layout/IconCircleList"/>
    <dgm:cxn modelId="{CBB202B6-DEC3-44EC-B653-DD84B066407D}" type="presParOf" srcId="{558C6A26-DA30-4EC9-AF96-95B86CD40597}" destId="{CB689B95-734C-47F8-A211-3795AB147C7D}" srcOrd="0" destOrd="0" presId="urn:microsoft.com/office/officeart/2018/2/layout/IconCircleList"/>
    <dgm:cxn modelId="{0855107A-D2AC-4455-87A0-A0A415BB2615}" type="presParOf" srcId="{558C6A26-DA30-4EC9-AF96-95B86CD40597}" destId="{430BFD46-7242-4392-96D9-E6AFE00268D5}" srcOrd="1" destOrd="0" presId="urn:microsoft.com/office/officeart/2018/2/layout/IconCircleList"/>
    <dgm:cxn modelId="{BB8DC255-36C6-4F05-89E2-8A1FF8A5E143}" type="presParOf" srcId="{558C6A26-DA30-4EC9-AF96-95B86CD40597}" destId="{B35CE806-66AF-41C9-BA38-5C35E1DEAA02}" srcOrd="2" destOrd="0" presId="urn:microsoft.com/office/officeart/2018/2/layout/IconCircleList"/>
    <dgm:cxn modelId="{EE8BC856-5564-4FD5-B8FE-76F4FBE8FFCE}" type="presParOf" srcId="{558C6A26-DA30-4EC9-AF96-95B86CD40597}" destId="{E6196F6A-5D02-46FA-A300-CCD27A04665D}" srcOrd="3" destOrd="0" presId="urn:microsoft.com/office/officeart/2018/2/layout/IconCircleList"/>
    <dgm:cxn modelId="{43F58071-7A6B-41C9-A06D-1B0D447511C1}" type="presParOf" srcId="{CE96FA94-8B8C-4C5E-A2B0-D9B2A397A677}" destId="{C9F446DF-9A40-4E9A-9A45-A217525F3B7A}" srcOrd="1" destOrd="0" presId="urn:microsoft.com/office/officeart/2018/2/layout/IconCircleList"/>
    <dgm:cxn modelId="{6F226A5F-6A48-4316-A3FD-EA603CB0C0F0}" type="presParOf" srcId="{CE96FA94-8B8C-4C5E-A2B0-D9B2A397A677}" destId="{AAF875EB-7613-47A9-85D7-EBA24C07BA6E}" srcOrd="2" destOrd="0" presId="urn:microsoft.com/office/officeart/2018/2/layout/IconCircleList"/>
    <dgm:cxn modelId="{44D1AA42-17D8-4B99-8C13-AA27AFA578DA}" type="presParOf" srcId="{AAF875EB-7613-47A9-85D7-EBA24C07BA6E}" destId="{E3FE0E99-441F-43B1-A3B2-B9A73E913E48}" srcOrd="0" destOrd="0" presId="urn:microsoft.com/office/officeart/2018/2/layout/IconCircleList"/>
    <dgm:cxn modelId="{42D28D9A-DDC1-493A-9A12-8FD3A4F9DDEC}" type="presParOf" srcId="{AAF875EB-7613-47A9-85D7-EBA24C07BA6E}" destId="{A7376628-C56E-476F-AF57-DE2EDEDE7B0F}" srcOrd="1" destOrd="0" presId="urn:microsoft.com/office/officeart/2018/2/layout/IconCircleList"/>
    <dgm:cxn modelId="{2AE6BE93-0B84-4E1A-9E7F-BB2B9E965AD5}" type="presParOf" srcId="{AAF875EB-7613-47A9-85D7-EBA24C07BA6E}" destId="{B2CF0469-3E02-475E-8512-F4665F3D344E}" srcOrd="2" destOrd="0" presId="urn:microsoft.com/office/officeart/2018/2/layout/IconCircleList"/>
    <dgm:cxn modelId="{4F87A3FB-06F9-4326-BDD4-1EDA62AFFA54}" type="presParOf" srcId="{AAF875EB-7613-47A9-85D7-EBA24C07BA6E}" destId="{06793F40-68B4-4ED3-B219-7F6491AAA23D}" srcOrd="3" destOrd="0" presId="urn:microsoft.com/office/officeart/2018/2/layout/IconCircleList"/>
    <dgm:cxn modelId="{7086E81B-683F-49E8-BFCE-603E34BC5332}" type="presParOf" srcId="{CE96FA94-8B8C-4C5E-A2B0-D9B2A397A677}" destId="{6F58C118-79A3-4C1B-92EE-E41C2B65BBE2}" srcOrd="3" destOrd="0" presId="urn:microsoft.com/office/officeart/2018/2/layout/IconCircleList"/>
    <dgm:cxn modelId="{CE1F3138-A30C-4CAD-87B8-CCD61437B245}" type="presParOf" srcId="{CE96FA94-8B8C-4C5E-A2B0-D9B2A397A677}" destId="{77707871-E48D-409C-9BF2-F544DCEF16CC}" srcOrd="4" destOrd="0" presId="urn:microsoft.com/office/officeart/2018/2/layout/IconCircleList"/>
    <dgm:cxn modelId="{3B763A4F-F6B1-4010-82AB-5B25E57D0BDD}" type="presParOf" srcId="{77707871-E48D-409C-9BF2-F544DCEF16CC}" destId="{051038D7-96FB-4A70-B44F-E23E1818522D}" srcOrd="0" destOrd="0" presId="urn:microsoft.com/office/officeart/2018/2/layout/IconCircleList"/>
    <dgm:cxn modelId="{A076A339-54D8-4B60-A420-DFB32A53C326}" type="presParOf" srcId="{77707871-E48D-409C-9BF2-F544DCEF16CC}" destId="{3D6EB25E-49FA-4936-9A0C-9D9377159F7F}" srcOrd="1" destOrd="0" presId="urn:microsoft.com/office/officeart/2018/2/layout/IconCircleList"/>
    <dgm:cxn modelId="{13DF165E-6819-4B7F-A656-BBEFF65BAC44}" type="presParOf" srcId="{77707871-E48D-409C-9BF2-F544DCEF16CC}" destId="{DBAE36F2-899A-4AA8-BC91-5F27468DE227}" srcOrd="2" destOrd="0" presId="urn:microsoft.com/office/officeart/2018/2/layout/IconCircleList"/>
    <dgm:cxn modelId="{8F27A77D-2A2A-4154-9864-9371CEA4B8C4}" type="presParOf" srcId="{77707871-E48D-409C-9BF2-F544DCEF16CC}" destId="{4ED635F9-E958-47BF-951C-B57E0E4459AD}" srcOrd="3" destOrd="0" presId="urn:microsoft.com/office/officeart/2018/2/layout/IconCircleList"/>
    <dgm:cxn modelId="{D73D7E9C-6A6A-44C1-805A-15B9E5479339}" type="presParOf" srcId="{CE96FA94-8B8C-4C5E-A2B0-D9B2A397A677}" destId="{9B836833-88A9-4E6A-903D-8B4C7A353374}" srcOrd="5" destOrd="0" presId="urn:microsoft.com/office/officeart/2018/2/layout/IconCircleList"/>
    <dgm:cxn modelId="{2E655770-F7B3-4F94-BD17-10DD2C006EFD}" type="presParOf" srcId="{CE96FA94-8B8C-4C5E-A2B0-D9B2A397A677}" destId="{F5AD4AB1-CE47-42B4-8DA7-3275A20985AC}" srcOrd="6" destOrd="0" presId="urn:microsoft.com/office/officeart/2018/2/layout/IconCircleList"/>
    <dgm:cxn modelId="{AFB00FA0-6250-4833-9B7B-71B8468D8227}" type="presParOf" srcId="{F5AD4AB1-CE47-42B4-8DA7-3275A20985AC}" destId="{2F506E75-7706-42F2-924B-5DF0E08CBC8C}" srcOrd="0" destOrd="0" presId="urn:microsoft.com/office/officeart/2018/2/layout/IconCircleList"/>
    <dgm:cxn modelId="{55047785-BDB9-49E2-A2DF-5C4C62FE59C3}" type="presParOf" srcId="{F5AD4AB1-CE47-42B4-8DA7-3275A20985AC}" destId="{D4427055-1277-4584-B592-A27D3FE02F5E}" srcOrd="1" destOrd="0" presId="urn:microsoft.com/office/officeart/2018/2/layout/IconCircleList"/>
    <dgm:cxn modelId="{68C4E8E6-383E-45FC-86C3-D2A14FC71642}" type="presParOf" srcId="{F5AD4AB1-CE47-42B4-8DA7-3275A20985AC}" destId="{2075CB3F-F703-438F-B409-75A31B8C5F72}" srcOrd="2" destOrd="0" presId="urn:microsoft.com/office/officeart/2018/2/layout/IconCircleList"/>
    <dgm:cxn modelId="{DF12E2C2-C3B6-4C0D-B665-7B923DA7CF1D}" type="presParOf" srcId="{F5AD4AB1-CE47-42B4-8DA7-3275A20985AC}" destId="{6D84A358-A07C-4B53-B5A1-43BB6BA9D964}" srcOrd="3" destOrd="0" presId="urn:microsoft.com/office/officeart/2018/2/layout/IconCircleList"/>
    <dgm:cxn modelId="{FF16ADC9-C098-49D8-B7E7-E100E01D713E}" type="presParOf" srcId="{CE96FA94-8B8C-4C5E-A2B0-D9B2A397A677}" destId="{4FD0405B-5B29-4DAB-A7D0-0764E30D17BE}" srcOrd="7" destOrd="0" presId="urn:microsoft.com/office/officeart/2018/2/layout/IconCircleList"/>
    <dgm:cxn modelId="{3059984C-4107-4143-9BC4-6E2998EE5CBF}" type="presParOf" srcId="{CE96FA94-8B8C-4C5E-A2B0-D9B2A397A677}" destId="{F652A1BE-5258-4E62-8E11-D006FEC210FF}" srcOrd="8" destOrd="0" presId="urn:microsoft.com/office/officeart/2018/2/layout/IconCircleList"/>
    <dgm:cxn modelId="{B2505265-1C8B-4B92-AE2D-07F708ACC0E4}" type="presParOf" srcId="{F652A1BE-5258-4E62-8E11-D006FEC210FF}" destId="{32102FAD-76DF-45AE-81C8-4E73A839259D}" srcOrd="0" destOrd="0" presId="urn:microsoft.com/office/officeart/2018/2/layout/IconCircleList"/>
    <dgm:cxn modelId="{02A85588-9AD5-47C2-82A9-26C3A0D43C7D}" type="presParOf" srcId="{F652A1BE-5258-4E62-8E11-D006FEC210FF}" destId="{02497B08-4754-4AA7-B7F1-ADADA3CADBD2}" srcOrd="1" destOrd="0" presId="urn:microsoft.com/office/officeart/2018/2/layout/IconCircleList"/>
    <dgm:cxn modelId="{6AC431E7-8BC8-45D9-9C4B-2A4EA18B42D9}" type="presParOf" srcId="{F652A1BE-5258-4E62-8E11-D006FEC210FF}" destId="{23E273D5-4946-40CF-872F-132AE509B080}" srcOrd="2" destOrd="0" presId="urn:microsoft.com/office/officeart/2018/2/layout/IconCircleList"/>
    <dgm:cxn modelId="{B2F258F9-1485-44DF-93AE-318707DDC059}" type="presParOf" srcId="{F652A1BE-5258-4E62-8E11-D006FEC210FF}" destId="{74DDE0A7-A8B7-48EC-9CEB-1C57634570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FB1AD-3D28-483D-8539-EB65CCB95E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36C760-0959-4021-8B9C-3F501E5E2DAF}">
      <dgm:prSet/>
      <dgm:spPr/>
      <dgm:t>
        <a:bodyPr/>
        <a:lstStyle/>
        <a:p>
          <a:pPr>
            <a:defRPr cap="all"/>
          </a:pPr>
          <a:r>
            <a:rPr lang="en-US" b="0" i="0" dirty="0"/>
            <a:t>Restate the benefits of Scrum</a:t>
          </a:r>
          <a:endParaRPr lang="en-US" dirty="0"/>
        </a:p>
      </dgm:t>
    </dgm:pt>
    <dgm:pt modelId="{D76AE926-F689-40D7-BBD3-2FDF9B03DC94}" type="parTrans" cxnId="{28F1F389-62BD-47CA-9624-52F54F18CF1A}">
      <dgm:prSet/>
      <dgm:spPr/>
      <dgm:t>
        <a:bodyPr/>
        <a:lstStyle/>
        <a:p>
          <a:endParaRPr lang="en-US"/>
        </a:p>
      </dgm:t>
    </dgm:pt>
    <dgm:pt modelId="{C4499E4F-74E3-4B8A-B934-A7D33194E8E0}" type="sibTrans" cxnId="{28F1F389-62BD-47CA-9624-52F54F18CF1A}">
      <dgm:prSet/>
      <dgm:spPr/>
      <dgm:t>
        <a:bodyPr/>
        <a:lstStyle/>
        <a:p>
          <a:endParaRPr lang="en-US"/>
        </a:p>
      </dgm:t>
    </dgm:pt>
    <dgm:pt modelId="{6563ED85-6A67-46B8-9D38-FA8F3ECEA4F1}">
      <dgm:prSet/>
      <dgm:spPr/>
      <dgm:t>
        <a:bodyPr/>
        <a:lstStyle/>
        <a:p>
          <a:pPr>
            <a:defRPr cap="all"/>
          </a:pPr>
          <a:r>
            <a:rPr lang="en-US" b="0" i="0"/>
            <a:t>Summarize the key features and how Scrum works</a:t>
          </a:r>
          <a:endParaRPr lang="en-US"/>
        </a:p>
      </dgm:t>
    </dgm:pt>
    <dgm:pt modelId="{AF3B91AB-457F-4E28-BD5A-3783CDFC020C}" type="parTrans" cxnId="{2F10F99A-9007-4222-955A-0000619A4749}">
      <dgm:prSet/>
      <dgm:spPr/>
      <dgm:t>
        <a:bodyPr/>
        <a:lstStyle/>
        <a:p>
          <a:endParaRPr lang="en-US"/>
        </a:p>
      </dgm:t>
    </dgm:pt>
    <dgm:pt modelId="{7AF0B069-7A29-4755-80BB-D3A972A1E1CF}" type="sibTrans" cxnId="{2F10F99A-9007-4222-955A-0000619A4749}">
      <dgm:prSet/>
      <dgm:spPr/>
      <dgm:t>
        <a:bodyPr/>
        <a:lstStyle/>
        <a:p>
          <a:endParaRPr lang="en-US"/>
        </a:p>
      </dgm:t>
    </dgm:pt>
    <dgm:pt modelId="{EFBA0205-20B3-4B11-ADEA-871BF8B98906}">
      <dgm:prSet/>
      <dgm:spPr/>
      <dgm:t>
        <a:bodyPr/>
        <a:lstStyle/>
        <a:p>
          <a:pPr>
            <a:defRPr cap="all"/>
          </a:pPr>
          <a:r>
            <a:rPr lang="en-US" b="0" i="0"/>
            <a:t>Emphasize the successful adoptions of Scrum</a:t>
          </a:r>
          <a:endParaRPr lang="en-US"/>
        </a:p>
      </dgm:t>
    </dgm:pt>
    <dgm:pt modelId="{7A181F7C-DF7D-4AD7-BBF8-F49888248D6B}" type="parTrans" cxnId="{28567133-B4BE-4249-B84A-B2E78B5F4D65}">
      <dgm:prSet/>
      <dgm:spPr/>
      <dgm:t>
        <a:bodyPr/>
        <a:lstStyle/>
        <a:p>
          <a:endParaRPr lang="en-US"/>
        </a:p>
      </dgm:t>
    </dgm:pt>
    <dgm:pt modelId="{43882EFB-4353-4F0A-A325-9C6E97912A36}" type="sibTrans" cxnId="{28567133-B4BE-4249-B84A-B2E78B5F4D65}">
      <dgm:prSet/>
      <dgm:spPr/>
      <dgm:t>
        <a:bodyPr/>
        <a:lstStyle/>
        <a:p>
          <a:endParaRPr lang="en-US"/>
        </a:p>
      </dgm:t>
    </dgm:pt>
    <dgm:pt modelId="{A1D6B523-8A00-46E4-9366-C0AC1465FE75}">
      <dgm:prSet/>
      <dgm:spPr/>
      <dgm:t>
        <a:bodyPr/>
        <a:lstStyle/>
        <a:p>
          <a:pPr>
            <a:defRPr cap="all"/>
          </a:pPr>
          <a:r>
            <a:rPr lang="en-US" b="0" i="0" dirty="0"/>
            <a:t>Concluding statement to convince the CTO to test Scrum with the IT team as a pilot for the entire company.</a:t>
          </a:r>
          <a:endParaRPr lang="en-US" dirty="0"/>
        </a:p>
      </dgm:t>
    </dgm:pt>
    <dgm:pt modelId="{AADE9866-37F0-4BF7-AE3F-2357679B5A71}" type="parTrans" cxnId="{87C8EB02-404E-4ADB-B00A-E77DF7926ECD}">
      <dgm:prSet/>
      <dgm:spPr/>
      <dgm:t>
        <a:bodyPr/>
        <a:lstStyle/>
        <a:p>
          <a:endParaRPr lang="en-US"/>
        </a:p>
      </dgm:t>
    </dgm:pt>
    <dgm:pt modelId="{DAE01F9A-20FC-4C13-A2AD-935FC15DEB9E}" type="sibTrans" cxnId="{87C8EB02-404E-4ADB-B00A-E77DF7926ECD}">
      <dgm:prSet/>
      <dgm:spPr/>
      <dgm:t>
        <a:bodyPr/>
        <a:lstStyle/>
        <a:p>
          <a:endParaRPr lang="en-US"/>
        </a:p>
      </dgm:t>
    </dgm:pt>
    <dgm:pt modelId="{F5ACEA7C-6DFE-473D-96A1-D2C025E6C95E}" type="pres">
      <dgm:prSet presAssocID="{ACCFB1AD-3D28-483D-8539-EB65CCB95E3D}" presName="root" presStyleCnt="0">
        <dgm:presLayoutVars>
          <dgm:dir/>
          <dgm:resizeHandles val="exact"/>
        </dgm:presLayoutVars>
      </dgm:prSet>
      <dgm:spPr/>
    </dgm:pt>
    <dgm:pt modelId="{48107F4D-FABE-4313-B24E-221ACC9938CE}" type="pres">
      <dgm:prSet presAssocID="{2536C760-0959-4021-8B9C-3F501E5E2DAF}" presName="compNode" presStyleCnt="0"/>
      <dgm:spPr/>
    </dgm:pt>
    <dgm:pt modelId="{84E12D9B-D608-46E6-9F55-0B78783AF0DA}" type="pres">
      <dgm:prSet presAssocID="{2536C760-0959-4021-8B9C-3F501E5E2DAF}" presName="iconBgRect" presStyleLbl="bgShp" presStyleIdx="0" presStyleCnt="4"/>
      <dgm:spPr/>
    </dgm:pt>
    <dgm:pt modelId="{B4187686-AC1D-44B4-B674-B674E84DA184}" type="pres">
      <dgm:prSet presAssocID="{2536C760-0959-4021-8B9C-3F501E5E2D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B299A56-9D72-465C-96A6-783AE21B814D}" type="pres">
      <dgm:prSet presAssocID="{2536C760-0959-4021-8B9C-3F501E5E2DAF}" presName="spaceRect" presStyleCnt="0"/>
      <dgm:spPr/>
    </dgm:pt>
    <dgm:pt modelId="{4E5492AC-4EC6-4D0E-B9E9-DD3FAB01627D}" type="pres">
      <dgm:prSet presAssocID="{2536C760-0959-4021-8B9C-3F501E5E2DAF}" presName="textRect" presStyleLbl="revTx" presStyleIdx="0" presStyleCnt="4">
        <dgm:presLayoutVars>
          <dgm:chMax val="1"/>
          <dgm:chPref val="1"/>
        </dgm:presLayoutVars>
      </dgm:prSet>
      <dgm:spPr/>
    </dgm:pt>
    <dgm:pt modelId="{C7346E11-2992-43B3-92EB-84FE086C7F27}" type="pres">
      <dgm:prSet presAssocID="{C4499E4F-74E3-4B8A-B934-A7D33194E8E0}" presName="sibTrans" presStyleCnt="0"/>
      <dgm:spPr/>
    </dgm:pt>
    <dgm:pt modelId="{DF90F8EC-4881-4A90-90D0-D6C2ED29FC21}" type="pres">
      <dgm:prSet presAssocID="{6563ED85-6A67-46B8-9D38-FA8F3ECEA4F1}" presName="compNode" presStyleCnt="0"/>
      <dgm:spPr/>
    </dgm:pt>
    <dgm:pt modelId="{DC11E1C3-FF39-4522-8605-7A9D6B4C7F4D}" type="pres">
      <dgm:prSet presAssocID="{6563ED85-6A67-46B8-9D38-FA8F3ECEA4F1}" presName="iconBgRect" presStyleLbl="bgShp" presStyleIdx="1" presStyleCnt="4"/>
      <dgm:spPr/>
    </dgm:pt>
    <dgm:pt modelId="{936FA2F6-7E71-49D6-ADE6-170630F28EBD}" type="pres">
      <dgm:prSet presAssocID="{6563ED85-6A67-46B8-9D38-FA8F3ECEA4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37D5462-CDAF-4C95-B9C9-9F43490E5F5C}" type="pres">
      <dgm:prSet presAssocID="{6563ED85-6A67-46B8-9D38-FA8F3ECEA4F1}" presName="spaceRect" presStyleCnt="0"/>
      <dgm:spPr/>
    </dgm:pt>
    <dgm:pt modelId="{D07860D5-61E7-4128-9465-620C872A8DF3}" type="pres">
      <dgm:prSet presAssocID="{6563ED85-6A67-46B8-9D38-FA8F3ECEA4F1}" presName="textRect" presStyleLbl="revTx" presStyleIdx="1" presStyleCnt="4">
        <dgm:presLayoutVars>
          <dgm:chMax val="1"/>
          <dgm:chPref val="1"/>
        </dgm:presLayoutVars>
      </dgm:prSet>
      <dgm:spPr/>
    </dgm:pt>
    <dgm:pt modelId="{0560FAD7-1691-4B5D-B647-67109D9C858E}" type="pres">
      <dgm:prSet presAssocID="{7AF0B069-7A29-4755-80BB-D3A972A1E1CF}" presName="sibTrans" presStyleCnt="0"/>
      <dgm:spPr/>
    </dgm:pt>
    <dgm:pt modelId="{B66579D0-03DE-4BE3-8D53-5C6F487D93CA}" type="pres">
      <dgm:prSet presAssocID="{EFBA0205-20B3-4B11-ADEA-871BF8B98906}" presName="compNode" presStyleCnt="0"/>
      <dgm:spPr/>
    </dgm:pt>
    <dgm:pt modelId="{29DA8057-BE1F-44C0-95E0-CAE6A376BF2E}" type="pres">
      <dgm:prSet presAssocID="{EFBA0205-20B3-4B11-ADEA-871BF8B98906}" presName="iconBgRect" presStyleLbl="bgShp" presStyleIdx="2" presStyleCnt="4"/>
      <dgm:spPr/>
    </dgm:pt>
    <dgm:pt modelId="{C3B0CFEE-153C-49A3-8303-FB1B6D7C66CF}" type="pres">
      <dgm:prSet presAssocID="{EFBA0205-20B3-4B11-ADEA-871BF8B989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5D8F4DB-82BA-46D6-B947-1E1FDB46B6DE}" type="pres">
      <dgm:prSet presAssocID="{EFBA0205-20B3-4B11-ADEA-871BF8B98906}" presName="spaceRect" presStyleCnt="0"/>
      <dgm:spPr/>
    </dgm:pt>
    <dgm:pt modelId="{53E8BFB2-8A53-4215-ACF6-D183013B7519}" type="pres">
      <dgm:prSet presAssocID="{EFBA0205-20B3-4B11-ADEA-871BF8B98906}" presName="textRect" presStyleLbl="revTx" presStyleIdx="2" presStyleCnt="4">
        <dgm:presLayoutVars>
          <dgm:chMax val="1"/>
          <dgm:chPref val="1"/>
        </dgm:presLayoutVars>
      </dgm:prSet>
      <dgm:spPr/>
    </dgm:pt>
    <dgm:pt modelId="{4524A445-D8DE-4C5F-8E63-4ABFCA33D444}" type="pres">
      <dgm:prSet presAssocID="{43882EFB-4353-4F0A-A325-9C6E97912A36}" presName="sibTrans" presStyleCnt="0"/>
      <dgm:spPr/>
    </dgm:pt>
    <dgm:pt modelId="{021EFA90-3201-4F48-9DF7-1DC60A57C663}" type="pres">
      <dgm:prSet presAssocID="{A1D6B523-8A00-46E4-9366-C0AC1465FE75}" presName="compNode" presStyleCnt="0"/>
      <dgm:spPr/>
    </dgm:pt>
    <dgm:pt modelId="{6EEF6F5F-3E78-44DB-B779-4DE6A0CF3150}" type="pres">
      <dgm:prSet presAssocID="{A1D6B523-8A00-46E4-9366-C0AC1465FE75}" presName="iconBgRect" presStyleLbl="bgShp" presStyleIdx="3" presStyleCnt="4"/>
      <dgm:spPr/>
    </dgm:pt>
    <dgm:pt modelId="{7AF3C148-499E-4993-B86B-3F1727CBC582}" type="pres">
      <dgm:prSet presAssocID="{A1D6B523-8A00-46E4-9366-C0AC1465FE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9729DEA-099E-40AA-9C2D-42155567041E}" type="pres">
      <dgm:prSet presAssocID="{A1D6B523-8A00-46E4-9366-C0AC1465FE75}" presName="spaceRect" presStyleCnt="0"/>
      <dgm:spPr/>
    </dgm:pt>
    <dgm:pt modelId="{E261E5B3-831F-4588-B11D-836CD425F93B}" type="pres">
      <dgm:prSet presAssocID="{A1D6B523-8A00-46E4-9366-C0AC1465FE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C8EB02-404E-4ADB-B00A-E77DF7926ECD}" srcId="{ACCFB1AD-3D28-483D-8539-EB65CCB95E3D}" destId="{A1D6B523-8A00-46E4-9366-C0AC1465FE75}" srcOrd="3" destOrd="0" parTransId="{AADE9866-37F0-4BF7-AE3F-2357679B5A71}" sibTransId="{DAE01F9A-20FC-4C13-A2AD-935FC15DEB9E}"/>
    <dgm:cxn modelId="{28567133-B4BE-4249-B84A-B2E78B5F4D65}" srcId="{ACCFB1AD-3D28-483D-8539-EB65CCB95E3D}" destId="{EFBA0205-20B3-4B11-ADEA-871BF8B98906}" srcOrd="2" destOrd="0" parTransId="{7A181F7C-DF7D-4AD7-BBF8-F49888248D6B}" sibTransId="{43882EFB-4353-4F0A-A325-9C6E97912A36}"/>
    <dgm:cxn modelId="{B0420F43-D090-45C9-BE79-7E189070FE59}" type="presOf" srcId="{EFBA0205-20B3-4B11-ADEA-871BF8B98906}" destId="{53E8BFB2-8A53-4215-ACF6-D183013B7519}" srcOrd="0" destOrd="0" presId="urn:microsoft.com/office/officeart/2018/5/layout/IconCircleLabelList"/>
    <dgm:cxn modelId="{3F159C6C-339A-4283-82D1-8CAE4655D366}" type="presOf" srcId="{ACCFB1AD-3D28-483D-8539-EB65CCB95E3D}" destId="{F5ACEA7C-6DFE-473D-96A1-D2C025E6C95E}" srcOrd="0" destOrd="0" presId="urn:microsoft.com/office/officeart/2018/5/layout/IconCircleLabelList"/>
    <dgm:cxn modelId="{C0CF3C7E-7E0C-439E-90EC-B24A3E0A53BE}" type="presOf" srcId="{2536C760-0959-4021-8B9C-3F501E5E2DAF}" destId="{4E5492AC-4EC6-4D0E-B9E9-DD3FAB01627D}" srcOrd="0" destOrd="0" presId="urn:microsoft.com/office/officeart/2018/5/layout/IconCircleLabelList"/>
    <dgm:cxn modelId="{28F1F389-62BD-47CA-9624-52F54F18CF1A}" srcId="{ACCFB1AD-3D28-483D-8539-EB65CCB95E3D}" destId="{2536C760-0959-4021-8B9C-3F501E5E2DAF}" srcOrd="0" destOrd="0" parTransId="{D76AE926-F689-40D7-BBD3-2FDF9B03DC94}" sibTransId="{C4499E4F-74E3-4B8A-B934-A7D33194E8E0}"/>
    <dgm:cxn modelId="{2F10F99A-9007-4222-955A-0000619A4749}" srcId="{ACCFB1AD-3D28-483D-8539-EB65CCB95E3D}" destId="{6563ED85-6A67-46B8-9D38-FA8F3ECEA4F1}" srcOrd="1" destOrd="0" parTransId="{AF3B91AB-457F-4E28-BD5A-3783CDFC020C}" sibTransId="{7AF0B069-7A29-4755-80BB-D3A972A1E1CF}"/>
    <dgm:cxn modelId="{65544A9E-B9EE-464C-9051-E27350E6AB81}" type="presOf" srcId="{A1D6B523-8A00-46E4-9366-C0AC1465FE75}" destId="{E261E5B3-831F-4588-B11D-836CD425F93B}" srcOrd="0" destOrd="0" presId="urn:microsoft.com/office/officeart/2018/5/layout/IconCircleLabelList"/>
    <dgm:cxn modelId="{6EB9F2FB-16D8-4D94-916B-662D08BA1507}" type="presOf" srcId="{6563ED85-6A67-46B8-9D38-FA8F3ECEA4F1}" destId="{D07860D5-61E7-4128-9465-620C872A8DF3}" srcOrd="0" destOrd="0" presId="urn:microsoft.com/office/officeart/2018/5/layout/IconCircleLabelList"/>
    <dgm:cxn modelId="{6984CF44-07C7-4821-9E32-25D14024CB39}" type="presParOf" srcId="{F5ACEA7C-6DFE-473D-96A1-D2C025E6C95E}" destId="{48107F4D-FABE-4313-B24E-221ACC9938CE}" srcOrd="0" destOrd="0" presId="urn:microsoft.com/office/officeart/2018/5/layout/IconCircleLabelList"/>
    <dgm:cxn modelId="{71FB82CB-096E-49B9-8721-91CDCE46917A}" type="presParOf" srcId="{48107F4D-FABE-4313-B24E-221ACC9938CE}" destId="{84E12D9B-D608-46E6-9F55-0B78783AF0DA}" srcOrd="0" destOrd="0" presId="urn:microsoft.com/office/officeart/2018/5/layout/IconCircleLabelList"/>
    <dgm:cxn modelId="{90EFAF67-E26D-4402-9170-C67074A621B4}" type="presParOf" srcId="{48107F4D-FABE-4313-B24E-221ACC9938CE}" destId="{B4187686-AC1D-44B4-B674-B674E84DA184}" srcOrd="1" destOrd="0" presId="urn:microsoft.com/office/officeart/2018/5/layout/IconCircleLabelList"/>
    <dgm:cxn modelId="{81CB4BEB-21F5-4545-9EDF-13F6CF229222}" type="presParOf" srcId="{48107F4D-FABE-4313-B24E-221ACC9938CE}" destId="{8B299A56-9D72-465C-96A6-783AE21B814D}" srcOrd="2" destOrd="0" presId="urn:microsoft.com/office/officeart/2018/5/layout/IconCircleLabelList"/>
    <dgm:cxn modelId="{CB88391A-C964-48B7-AC8F-2B9373A9D8A9}" type="presParOf" srcId="{48107F4D-FABE-4313-B24E-221ACC9938CE}" destId="{4E5492AC-4EC6-4D0E-B9E9-DD3FAB01627D}" srcOrd="3" destOrd="0" presId="urn:microsoft.com/office/officeart/2018/5/layout/IconCircleLabelList"/>
    <dgm:cxn modelId="{DF5FDE14-5554-4C5D-9C49-464A52B8C0F1}" type="presParOf" srcId="{F5ACEA7C-6DFE-473D-96A1-D2C025E6C95E}" destId="{C7346E11-2992-43B3-92EB-84FE086C7F27}" srcOrd="1" destOrd="0" presId="urn:microsoft.com/office/officeart/2018/5/layout/IconCircleLabelList"/>
    <dgm:cxn modelId="{7BE5F6D8-BBB5-492F-894D-E3F10FD7EEFC}" type="presParOf" srcId="{F5ACEA7C-6DFE-473D-96A1-D2C025E6C95E}" destId="{DF90F8EC-4881-4A90-90D0-D6C2ED29FC21}" srcOrd="2" destOrd="0" presId="urn:microsoft.com/office/officeart/2018/5/layout/IconCircleLabelList"/>
    <dgm:cxn modelId="{3D42C07F-0074-4886-847F-8C05180B383D}" type="presParOf" srcId="{DF90F8EC-4881-4A90-90D0-D6C2ED29FC21}" destId="{DC11E1C3-FF39-4522-8605-7A9D6B4C7F4D}" srcOrd="0" destOrd="0" presId="urn:microsoft.com/office/officeart/2018/5/layout/IconCircleLabelList"/>
    <dgm:cxn modelId="{6567034A-31B2-450D-9BA5-37A5751C4CB0}" type="presParOf" srcId="{DF90F8EC-4881-4A90-90D0-D6C2ED29FC21}" destId="{936FA2F6-7E71-49D6-ADE6-170630F28EBD}" srcOrd="1" destOrd="0" presId="urn:microsoft.com/office/officeart/2018/5/layout/IconCircleLabelList"/>
    <dgm:cxn modelId="{66FE9539-CD7D-4EE7-8A34-0E268D419C36}" type="presParOf" srcId="{DF90F8EC-4881-4A90-90D0-D6C2ED29FC21}" destId="{237D5462-CDAF-4C95-B9C9-9F43490E5F5C}" srcOrd="2" destOrd="0" presId="urn:microsoft.com/office/officeart/2018/5/layout/IconCircleLabelList"/>
    <dgm:cxn modelId="{A2A8857A-0622-49F9-9666-CB33F0AFA0D1}" type="presParOf" srcId="{DF90F8EC-4881-4A90-90D0-D6C2ED29FC21}" destId="{D07860D5-61E7-4128-9465-620C872A8DF3}" srcOrd="3" destOrd="0" presId="urn:microsoft.com/office/officeart/2018/5/layout/IconCircleLabelList"/>
    <dgm:cxn modelId="{E2562A80-BE12-427B-9004-56304F876BB8}" type="presParOf" srcId="{F5ACEA7C-6DFE-473D-96A1-D2C025E6C95E}" destId="{0560FAD7-1691-4B5D-B647-67109D9C858E}" srcOrd="3" destOrd="0" presId="urn:microsoft.com/office/officeart/2018/5/layout/IconCircleLabelList"/>
    <dgm:cxn modelId="{562438A3-863C-48E2-919A-D6D1B886C7DA}" type="presParOf" srcId="{F5ACEA7C-6DFE-473D-96A1-D2C025E6C95E}" destId="{B66579D0-03DE-4BE3-8D53-5C6F487D93CA}" srcOrd="4" destOrd="0" presId="urn:microsoft.com/office/officeart/2018/5/layout/IconCircleLabelList"/>
    <dgm:cxn modelId="{16EAF2E4-7EE5-4A90-B8CC-4A728B1D616B}" type="presParOf" srcId="{B66579D0-03DE-4BE3-8D53-5C6F487D93CA}" destId="{29DA8057-BE1F-44C0-95E0-CAE6A376BF2E}" srcOrd="0" destOrd="0" presId="urn:microsoft.com/office/officeart/2018/5/layout/IconCircleLabelList"/>
    <dgm:cxn modelId="{8B00E78A-B348-49D4-9A63-5E08192CF4D5}" type="presParOf" srcId="{B66579D0-03DE-4BE3-8D53-5C6F487D93CA}" destId="{C3B0CFEE-153C-49A3-8303-FB1B6D7C66CF}" srcOrd="1" destOrd="0" presId="urn:microsoft.com/office/officeart/2018/5/layout/IconCircleLabelList"/>
    <dgm:cxn modelId="{66A6E17A-B4F5-48FF-818B-4EEAF9835DEC}" type="presParOf" srcId="{B66579D0-03DE-4BE3-8D53-5C6F487D93CA}" destId="{F5D8F4DB-82BA-46D6-B947-1E1FDB46B6DE}" srcOrd="2" destOrd="0" presId="urn:microsoft.com/office/officeart/2018/5/layout/IconCircleLabelList"/>
    <dgm:cxn modelId="{9C7E9672-FA8A-4DC7-ABC5-3146D008DD35}" type="presParOf" srcId="{B66579D0-03DE-4BE3-8D53-5C6F487D93CA}" destId="{53E8BFB2-8A53-4215-ACF6-D183013B7519}" srcOrd="3" destOrd="0" presId="urn:microsoft.com/office/officeart/2018/5/layout/IconCircleLabelList"/>
    <dgm:cxn modelId="{13C55F23-2AEA-4795-92BD-E64248E2B13C}" type="presParOf" srcId="{F5ACEA7C-6DFE-473D-96A1-D2C025E6C95E}" destId="{4524A445-D8DE-4C5F-8E63-4ABFCA33D444}" srcOrd="5" destOrd="0" presId="urn:microsoft.com/office/officeart/2018/5/layout/IconCircleLabelList"/>
    <dgm:cxn modelId="{55D7B944-344D-40C4-8FBA-FEE2EA4CCA01}" type="presParOf" srcId="{F5ACEA7C-6DFE-473D-96A1-D2C025E6C95E}" destId="{021EFA90-3201-4F48-9DF7-1DC60A57C663}" srcOrd="6" destOrd="0" presId="urn:microsoft.com/office/officeart/2018/5/layout/IconCircleLabelList"/>
    <dgm:cxn modelId="{4D345F64-C9B1-4ADC-B4FA-FAA379D35FE1}" type="presParOf" srcId="{021EFA90-3201-4F48-9DF7-1DC60A57C663}" destId="{6EEF6F5F-3E78-44DB-B779-4DE6A0CF3150}" srcOrd="0" destOrd="0" presId="urn:microsoft.com/office/officeart/2018/5/layout/IconCircleLabelList"/>
    <dgm:cxn modelId="{32B6D22D-71F1-4A7E-A8E1-4E705DFB30E3}" type="presParOf" srcId="{021EFA90-3201-4F48-9DF7-1DC60A57C663}" destId="{7AF3C148-499E-4993-B86B-3F1727CBC582}" srcOrd="1" destOrd="0" presId="urn:microsoft.com/office/officeart/2018/5/layout/IconCircleLabelList"/>
    <dgm:cxn modelId="{23185C2D-3EFD-497C-BBA4-E8219B363317}" type="presParOf" srcId="{021EFA90-3201-4F48-9DF7-1DC60A57C663}" destId="{49729DEA-099E-40AA-9C2D-42155567041E}" srcOrd="2" destOrd="0" presId="urn:microsoft.com/office/officeart/2018/5/layout/IconCircleLabelList"/>
    <dgm:cxn modelId="{8A684EB5-2C9B-4F48-9DB2-D81A06076AA3}" type="presParOf" srcId="{021EFA90-3201-4F48-9DF7-1DC60A57C663}" destId="{E261E5B3-831F-4588-B11D-836CD425F9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A427-F34C-43FA-9184-AEA287DFD475}">
      <dsp:nvSpPr>
        <dsp:cNvPr id="0" name=""/>
        <dsp:cNvSpPr/>
      </dsp:nvSpPr>
      <dsp:spPr>
        <a:xfrm>
          <a:off x="0" y="708948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7C1ABE-ADB6-4162-8071-99084FF654C8}">
      <dsp:nvSpPr>
        <dsp:cNvPr id="0" name=""/>
        <dsp:cNvSpPr/>
      </dsp:nvSpPr>
      <dsp:spPr>
        <a:xfrm>
          <a:off x="300793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Overview of Scrum roles (Product Owner, Scrum Master, Development Team)</a:t>
          </a:r>
          <a:endParaRPr lang="en-US" sz="1800" kern="1200" dirty="0"/>
        </a:p>
      </dsp:txBody>
      <dsp:txXfrm>
        <a:off x="351142" y="1045050"/>
        <a:ext cx="2606440" cy="1618335"/>
      </dsp:txXfrm>
    </dsp:sp>
    <dsp:sp modelId="{203A5AFC-9CAA-4B0C-8913-8BC25BA1BACE}">
      <dsp:nvSpPr>
        <dsp:cNvPr id="0" name=""/>
        <dsp:cNvSpPr/>
      </dsp:nvSpPr>
      <dsp:spPr>
        <a:xfrm>
          <a:off x="3308725" y="708948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8DDA44-8C84-45A3-BEF7-C941E66C4A22}">
      <dsp:nvSpPr>
        <dsp:cNvPr id="0" name=""/>
        <dsp:cNvSpPr/>
      </dsp:nvSpPr>
      <dsp:spPr>
        <a:xfrm>
          <a:off x="3609518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Explanation of Scrum events (Sprint, Sprint Planning, Daily Stand-up, Sprint Review, Sprint Retrospective)</a:t>
          </a:r>
          <a:endParaRPr lang="en-US" sz="1800" kern="1200" dirty="0"/>
        </a:p>
      </dsp:txBody>
      <dsp:txXfrm>
        <a:off x="3659867" y="1045050"/>
        <a:ext cx="2606440" cy="1618335"/>
      </dsp:txXfrm>
    </dsp:sp>
    <dsp:sp modelId="{5947BDA1-B68D-44BD-8B3D-7360DFE1AEF7}">
      <dsp:nvSpPr>
        <dsp:cNvPr id="0" name=""/>
        <dsp:cNvSpPr/>
      </dsp:nvSpPr>
      <dsp:spPr>
        <a:xfrm>
          <a:off x="6617450" y="708948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9E8BA3-7DA6-4515-9A94-5CCEC289C782}">
      <dsp:nvSpPr>
        <dsp:cNvPr id="0" name=""/>
        <dsp:cNvSpPr/>
      </dsp:nvSpPr>
      <dsp:spPr>
        <a:xfrm>
          <a:off x="6918244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Overview of Scrum artifacts (Product Backlog, Sprint Backlog, Increment)</a:t>
          </a:r>
          <a:endParaRPr lang="en-US" sz="1800" kern="1200" dirty="0"/>
        </a:p>
      </dsp:txBody>
      <dsp:txXfrm>
        <a:off x="6968593" y="1045050"/>
        <a:ext cx="2606440" cy="161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89B95-734C-47F8-A211-3795AB147C7D}">
      <dsp:nvSpPr>
        <dsp:cNvPr id="0" name=""/>
        <dsp:cNvSpPr/>
      </dsp:nvSpPr>
      <dsp:spPr>
        <a:xfrm>
          <a:off x="193985" y="619647"/>
          <a:ext cx="800766" cy="800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BFD46-7242-4392-96D9-E6AFE00268D5}">
      <dsp:nvSpPr>
        <dsp:cNvPr id="0" name=""/>
        <dsp:cNvSpPr/>
      </dsp:nvSpPr>
      <dsp:spPr>
        <a:xfrm>
          <a:off x="362146" y="787808"/>
          <a:ext cx="464444" cy="464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6F6A-5D02-46FA-A300-CCD27A04665D}">
      <dsp:nvSpPr>
        <dsp:cNvPr id="0" name=""/>
        <dsp:cNvSpPr/>
      </dsp:nvSpPr>
      <dsp:spPr>
        <a:xfrm>
          <a:off x="1166344" y="619647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Competitive</a:t>
          </a:r>
          <a:endParaRPr lang="en-US" sz="1900" kern="1200" dirty="0"/>
        </a:p>
      </dsp:txBody>
      <dsp:txXfrm>
        <a:off x="1166344" y="619647"/>
        <a:ext cx="1887520" cy="800766"/>
      </dsp:txXfrm>
    </dsp:sp>
    <dsp:sp modelId="{E3FE0E99-441F-43B1-A3B2-B9A73E913E48}">
      <dsp:nvSpPr>
        <dsp:cNvPr id="0" name=""/>
        <dsp:cNvSpPr/>
      </dsp:nvSpPr>
      <dsp:spPr>
        <a:xfrm>
          <a:off x="3382751" y="619647"/>
          <a:ext cx="800766" cy="8007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76628-C56E-476F-AF57-DE2EDEDE7B0F}">
      <dsp:nvSpPr>
        <dsp:cNvPr id="0" name=""/>
        <dsp:cNvSpPr/>
      </dsp:nvSpPr>
      <dsp:spPr>
        <a:xfrm>
          <a:off x="3550912" y="787808"/>
          <a:ext cx="464444" cy="464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93F40-68B4-4ED3-B219-7F6491AAA23D}">
      <dsp:nvSpPr>
        <dsp:cNvPr id="0" name=""/>
        <dsp:cNvSpPr/>
      </dsp:nvSpPr>
      <dsp:spPr>
        <a:xfrm>
          <a:off x="4355110" y="619647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Easy to understand and reusable.</a:t>
          </a:r>
          <a:endParaRPr lang="en-US" sz="1900" kern="1200" dirty="0"/>
        </a:p>
      </dsp:txBody>
      <dsp:txXfrm>
        <a:off x="4355110" y="619647"/>
        <a:ext cx="1887520" cy="800766"/>
      </dsp:txXfrm>
    </dsp:sp>
    <dsp:sp modelId="{051038D7-96FB-4A70-B44F-E23E1818522D}">
      <dsp:nvSpPr>
        <dsp:cNvPr id="0" name=""/>
        <dsp:cNvSpPr/>
      </dsp:nvSpPr>
      <dsp:spPr>
        <a:xfrm>
          <a:off x="6571517" y="619647"/>
          <a:ext cx="800766" cy="8007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EB25E-49FA-4936-9A0C-9D9377159F7F}">
      <dsp:nvSpPr>
        <dsp:cNvPr id="0" name=""/>
        <dsp:cNvSpPr/>
      </dsp:nvSpPr>
      <dsp:spPr>
        <a:xfrm>
          <a:off x="6739678" y="787808"/>
          <a:ext cx="464444" cy="464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635F9-E958-47BF-951C-B57E0E4459AD}">
      <dsp:nvSpPr>
        <dsp:cNvPr id="0" name=""/>
        <dsp:cNvSpPr/>
      </dsp:nvSpPr>
      <dsp:spPr>
        <a:xfrm>
          <a:off x="7543876" y="619647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Time saving methodology</a:t>
          </a:r>
          <a:endParaRPr lang="en-US" sz="1900" kern="1200" dirty="0"/>
        </a:p>
      </dsp:txBody>
      <dsp:txXfrm>
        <a:off x="7543876" y="619647"/>
        <a:ext cx="1887520" cy="800766"/>
      </dsp:txXfrm>
    </dsp:sp>
    <dsp:sp modelId="{2F506E75-7706-42F2-924B-5DF0E08CBC8C}">
      <dsp:nvSpPr>
        <dsp:cNvPr id="0" name=""/>
        <dsp:cNvSpPr/>
      </dsp:nvSpPr>
      <dsp:spPr>
        <a:xfrm>
          <a:off x="193985" y="2002269"/>
          <a:ext cx="800766" cy="8007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27055-1277-4584-B592-A27D3FE02F5E}">
      <dsp:nvSpPr>
        <dsp:cNvPr id="0" name=""/>
        <dsp:cNvSpPr/>
      </dsp:nvSpPr>
      <dsp:spPr>
        <a:xfrm>
          <a:off x="362146" y="2170430"/>
          <a:ext cx="464444" cy="4644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4A358-A07C-4B53-B5A1-43BB6BA9D964}">
      <dsp:nvSpPr>
        <dsp:cNvPr id="0" name=""/>
        <dsp:cNvSpPr/>
      </dsp:nvSpPr>
      <dsp:spPr>
        <a:xfrm>
          <a:off x="1166344" y="2002269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Fulfill specific end-user requirements</a:t>
          </a:r>
          <a:endParaRPr lang="en-US" sz="1900" kern="1200" dirty="0"/>
        </a:p>
      </dsp:txBody>
      <dsp:txXfrm>
        <a:off x="1166344" y="2002269"/>
        <a:ext cx="1887520" cy="800766"/>
      </dsp:txXfrm>
    </dsp:sp>
    <dsp:sp modelId="{32102FAD-76DF-45AE-81C8-4E73A839259D}">
      <dsp:nvSpPr>
        <dsp:cNvPr id="0" name=""/>
        <dsp:cNvSpPr/>
      </dsp:nvSpPr>
      <dsp:spPr>
        <a:xfrm>
          <a:off x="3382751" y="2002269"/>
          <a:ext cx="800766" cy="8007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97B08-4754-4AA7-B7F1-ADADA3CADBD2}">
      <dsp:nvSpPr>
        <dsp:cNvPr id="0" name=""/>
        <dsp:cNvSpPr/>
      </dsp:nvSpPr>
      <dsp:spPr>
        <a:xfrm>
          <a:off x="3550912" y="2170430"/>
          <a:ext cx="464444" cy="4644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DE0A7-A8B7-48EC-9CEB-1C57634570DF}">
      <dsp:nvSpPr>
        <dsp:cNvPr id="0" name=""/>
        <dsp:cNvSpPr/>
      </dsp:nvSpPr>
      <dsp:spPr>
        <a:xfrm>
          <a:off x="4355110" y="2002269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Empirical process control</a:t>
          </a:r>
          <a:endParaRPr lang="en-US" sz="1900" kern="1200" dirty="0"/>
        </a:p>
      </dsp:txBody>
      <dsp:txXfrm>
        <a:off x="4355110" y="2002269"/>
        <a:ext cx="1887520" cy="800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12D9B-D608-46E6-9F55-0B78783AF0DA}">
      <dsp:nvSpPr>
        <dsp:cNvPr id="0" name=""/>
        <dsp:cNvSpPr/>
      </dsp:nvSpPr>
      <dsp:spPr>
        <a:xfrm>
          <a:off x="585598" y="511024"/>
          <a:ext cx="1247171" cy="12471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87686-AC1D-44B4-B674-B674E84DA184}">
      <dsp:nvSpPr>
        <dsp:cNvPr id="0" name=""/>
        <dsp:cNvSpPr/>
      </dsp:nvSpPr>
      <dsp:spPr>
        <a:xfrm>
          <a:off x="851389" y="776814"/>
          <a:ext cx="715590" cy="715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492AC-4EC6-4D0E-B9E9-DD3FAB01627D}">
      <dsp:nvSpPr>
        <dsp:cNvPr id="0" name=""/>
        <dsp:cNvSpPr/>
      </dsp:nvSpPr>
      <dsp:spPr>
        <a:xfrm>
          <a:off x="186912" y="2146658"/>
          <a:ext cx="20445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Restate the benefits of Scrum</a:t>
          </a:r>
          <a:endParaRPr lang="en-US" sz="1100" kern="1200" dirty="0"/>
        </a:p>
      </dsp:txBody>
      <dsp:txXfrm>
        <a:off x="186912" y="2146658"/>
        <a:ext cx="2044543" cy="765000"/>
      </dsp:txXfrm>
    </dsp:sp>
    <dsp:sp modelId="{DC11E1C3-FF39-4522-8605-7A9D6B4C7F4D}">
      <dsp:nvSpPr>
        <dsp:cNvPr id="0" name=""/>
        <dsp:cNvSpPr/>
      </dsp:nvSpPr>
      <dsp:spPr>
        <a:xfrm>
          <a:off x="2987936" y="511024"/>
          <a:ext cx="1247171" cy="12471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FA2F6-7E71-49D6-ADE6-170630F28EBD}">
      <dsp:nvSpPr>
        <dsp:cNvPr id="0" name=""/>
        <dsp:cNvSpPr/>
      </dsp:nvSpPr>
      <dsp:spPr>
        <a:xfrm>
          <a:off x="3253727" y="776814"/>
          <a:ext cx="715590" cy="715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860D5-61E7-4128-9465-620C872A8DF3}">
      <dsp:nvSpPr>
        <dsp:cNvPr id="0" name=""/>
        <dsp:cNvSpPr/>
      </dsp:nvSpPr>
      <dsp:spPr>
        <a:xfrm>
          <a:off x="2589250" y="2146658"/>
          <a:ext cx="20445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Summarize the key features and how Scrum works</a:t>
          </a:r>
          <a:endParaRPr lang="en-US" sz="1100" kern="1200"/>
        </a:p>
      </dsp:txBody>
      <dsp:txXfrm>
        <a:off x="2589250" y="2146658"/>
        <a:ext cx="2044543" cy="765000"/>
      </dsp:txXfrm>
    </dsp:sp>
    <dsp:sp modelId="{29DA8057-BE1F-44C0-95E0-CAE6A376BF2E}">
      <dsp:nvSpPr>
        <dsp:cNvPr id="0" name=""/>
        <dsp:cNvSpPr/>
      </dsp:nvSpPr>
      <dsp:spPr>
        <a:xfrm>
          <a:off x="5390274" y="511024"/>
          <a:ext cx="1247171" cy="12471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0CFEE-153C-49A3-8303-FB1B6D7C66CF}">
      <dsp:nvSpPr>
        <dsp:cNvPr id="0" name=""/>
        <dsp:cNvSpPr/>
      </dsp:nvSpPr>
      <dsp:spPr>
        <a:xfrm>
          <a:off x="5656065" y="776814"/>
          <a:ext cx="715590" cy="715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8BFB2-8A53-4215-ACF6-D183013B7519}">
      <dsp:nvSpPr>
        <dsp:cNvPr id="0" name=""/>
        <dsp:cNvSpPr/>
      </dsp:nvSpPr>
      <dsp:spPr>
        <a:xfrm>
          <a:off x="4991589" y="2146658"/>
          <a:ext cx="20445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Emphasize the successful adoptions of Scrum</a:t>
          </a:r>
          <a:endParaRPr lang="en-US" sz="1100" kern="1200"/>
        </a:p>
      </dsp:txBody>
      <dsp:txXfrm>
        <a:off x="4991589" y="2146658"/>
        <a:ext cx="2044543" cy="765000"/>
      </dsp:txXfrm>
    </dsp:sp>
    <dsp:sp modelId="{6EEF6F5F-3E78-44DB-B779-4DE6A0CF3150}">
      <dsp:nvSpPr>
        <dsp:cNvPr id="0" name=""/>
        <dsp:cNvSpPr/>
      </dsp:nvSpPr>
      <dsp:spPr>
        <a:xfrm>
          <a:off x="7792613" y="511024"/>
          <a:ext cx="1247171" cy="12471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3C148-499E-4993-B86B-3F1727CBC582}">
      <dsp:nvSpPr>
        <dsp:cNvPr id="0" name=""/>
        <dsp:cNvSpPr/>
      </dsp:nvSpPr>
      <dsp:spPr>
        <a:xfrm>
          <a:off x="8058403" y="776814"/>
          <a:ext cx="715590" cy="715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1E5B3-831F-4588-B11D-836CD425F93B}">
      <dsp:nvSpPr>
        <dsp:cNvPr id="0" name=""/>
        <dsp:cNvSpPr/>
      </dsp:nvSpPr>
      <dsp:spPr>
        <a:xfrm>
          <a:off x="7393927" y="2146658"/>
          <a:ext cx="20445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Concluding statement to convince the CTO to test Scrum with the IT team as a pilot for the entire company.</a:t>
          </a:r>
          <a:endParaRPr lang="en-US" sz="1100" kern="1200" dirty="0"/>
        </a:p>
      </dsp:txBody>
      <dsp:txXfrm>
        <a:off x="7393927" y="2146658"/>
        <a:ext cx="2044543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385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419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081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658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70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987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129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786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002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007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095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F50F4F4-2A83-447F-B189-019CAF204B81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5AE120-0691-4924-A47A-3D1033611C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010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5136-F9FA-4D1D-8EF8-27E916D21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241015" cy="2222787"/>
          </a:xfrm>
        </p:spPr>
        <p:txBody>
          <a:bodyPr>
            <a:normAutofit/>
          </a:bodyPr>
          <a:lstStyle/>
          <a:p>
            <a:r>
              <a:rPr lang="en-US" sz="6000" dirty="0"/>
              <a:t>Why should we use Scrum methodology?</a:t>
            </a:r>
            <a:endParaRPr lang="en-PK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AD598-9ED6-4647-879F-99FDEFE71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147391"/>
            <a:ext cx="9418320" cy="563217"/>
          </a:xfrm>
        </p:spPr>
        <p:txBody>
          <a:bodyPr/>
          <a:lstStyle/>
          <a:p>
            <a:r>
              <a:rPr lang="en-US" dirty="0"/>
              <a:t>Muhammad Umar Khan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171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803F-113C-4F65-9CA9-350F342AA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350" y="542677"/>
            <a:ext cx="9418320" cy="1486231"/>
          </a:xfrm>
        </p:spPr>
        <p:txBody>
          <a:bodyPr/>
          <a:lstStyle/>
          <a:p>
            <a:r>
              <a:rPr lang="en-US" dirty="0"/>
              <a:t>Definition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FCD34-4C92-4BCF-88B6-1B683033C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350" y="2269435"/>
            <a:ext cx="9101328" cy="169164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Scrum: A framework within which people can address complex problem, while productivity and creatively delivering products of the highest possible value.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14840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59BA-C084-4E59-90FC-ECE5D6D7B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96352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Söhne"/>
              </a:rPr>
              <a:t>Benefits of Scrum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3035-BFA1-40CA-8BB9-71CA56E9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156877"/>
            <a:ext cx="1905398" cy="1342775"/>
          </a:xfrm>
        </p:spPr>
        <p:txBody>
          <a:bodyPr>
            <a:normAutofit/>
          </a:bodyPr>
          <a:lstStyle/>
          <a:p>
            <a:r>
              <a:rPr lang="en-US" sz="2000" dirty="0"/>
              <a:t>Increased in the flexibility and adaptability.</a:t>
            </a:r>
            <a:endParaRPr lang="en-PK" sz="2000" dirty="0"/>
          </a:p>
        </p:txBody>
      </p:sp>
      <p:sp>
        <p:nvSpPr>
          <p:cNvPr id="6" name="Rectangle 5" descr="Upward trend">
            <a:extLst>
              <a:ext uri="{FF2B5EF4-FFF2-40B4-BE49-F238E27FC236}">
                <a16:creationId xmlns:a16="http://schemas.microsoft.com/office/drawing/2014/main" id="{0E152931-A912-452D-B521-FDFB1290526B}"/>
              </a:ext>
            </a:extLst>
          </p:cNvPr>
          <p:cNvSpPr/>
          <p:nvPr/>
        </p:nvSpPr>
        <p:spPr>
          <a:xfrm>
            <a:off x="1396103" y="2669625"/>
            <a:ext cx="1373601" cy="123976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623DFF9-BD98-451E-AA7F-A074BC7ED507}"/>
              </a:ext>
            </a:extLst>
          </p:cNvPr>
          <p:cNvSpPr txBox="1">
            <a:spLocks/>
          </p:cNvSpPr>
          <p:nvPr/>
        </p:nvSpPr>
        <p:spPr>
          <a:xfrm>
            <a:off x="3269577" y="4156876"/>
            <a:ext cx="1905398" cy="134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Scrum is a slower process than Agile development.</a:t>
            </a:r>
            <a:endParaRPr lang="en-PK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16181FF-46B4-4EB7-BE43-5557007D58A6}"/>
              </a:ext>
            </a:extLst>
          </p:cNvPr>
          <p:cNvSpPr txBox="1">
            <a:spLocks/>
          </p:cNvSpPr>
          <p:nvPr/>
        </p:nvSpPr>
        <p:spPr>
          <a:xfrm>
            <a:off x="5277282" y="4156875"/>
            <a:ext cx="2057796" cy="1942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/>
              <a:t>Better understanding  and communication among team members.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F168D69-B1ED-4D20-A0B1-F17168DFCB5E}"/>
              </a:ext>
            </a:extLst>
          </p:cNvPr>
          <p:cNvSpPr txBox="1">
            <a:spLocks/>
          </p:cNvSpPr>
          <p:nvPr/>
        </p:nvSpPr>
        <p:spPr>
          <a:xfrm>
            <a:off x="7437385" y="4156875"/>
            <a:ext cx="1905398" cy="134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/>
              <a:t>Enhanced transparency and accountability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197537B-1D1C-4791-9B19-DCC979345297}"/>
              </a:ext>
            </a:extLst>
          </p:cNvPr>
          <p:cNvSpPr txBox="1">
            <a:spLocks/>
          </p:cNvSpPr>
          <p:nvPr/>
        </p:nvSpPr>
        <p:spPr>
          <a:xfrm>
            <a:off x="9342783" y="4156874"/>
            <a:ext cx="1905398" cy="1740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/>
              <a:t>Increased performance of developers and team members.</a:t>
            </a:r>
          </a:p>
        </p:txBody>
      </p:sp>
      <p:sp>
        <p:nvSpPr>
          <p:cNvPr id="11" name="Rectangle 10" descr="Box">
            <a:extLst>
              <a:ext uri="{FF2B5EF4-FFF2-40B4-BE49-F238E27FC236}">
                <a16:creationId xmlns:a16="http://schemas.microsoft.com/office/drawing/2014/main" id="{DAF85925-973D-47E6-A70F-462428B7791F}"/>
              </a:ext>
            </a:extLst>
          </p:cNvPr>
          <p:cNvSpPr/>
          <p:nvPr/>
        </p:nvSpPr>
        <p:spPr>
          <a:xfrm>
            <a:off x="3450502" y="2809116"/>
            <a:ext cx="1205011" cy="99957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531780"/>
              <a:satOff val="-5973"/>
              <a:lumOff val="-1275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 descr="Chat">
            <a:extLst>
              <a:ext uri="{FF2B5EF4-FFF2-40B4-BE49-F238E27FC236}">
                <a16:creationId xmlns:a16="http://schemas.microsoft.com/office/drawing/2014/main" id="{D8E6DFFF-C00A-4F51-B32C-F1E9EAE8CDDF}"/>
              </a:ext>
            </a:extLst>
          </p:cNvPr>
          <p:cNvSpPr/>
          <p:nvPr/>
        </p:nvSpPr>
        <p:spPr>
          <a:xfrm>
            <a:off x="5571097" y="2809116"/>
            <a:ext cx="1103642" cy="99957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1063560"/>
              <a:satOff val="-11946"/>
              <a:lumOff val="-2549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Handshake">
            <a:extLst>
              <a:ext uri="{FF2B5EF4-FFF2-40B4-BE49-F238E27FC236}">
                <a16:creationId xmlns:a16="http://schemas.microsoft.com/office/drawing/2014/main" id="{3349ABCB-87CC-45D8-BA80-3BDD163DF023}"/>
              </a:ext>
            </a:extLst>
          </p:cNvPr>
          <p:cNvSpPr/>
          <p:nvPr/>
        </p:nvSpPr>
        <p:spPr>
          <a:xfrm>
            <a:off x="7590323" y="2766406"/>
            <a:ext cx="1205011" cy="109635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1595340"/>
              <a:satOff val="-17918"/>
              <a:lumOff val="-3824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angle 13" descr="Smiling Face with No Fill">
            <a:extLst>
              <a:ext uri="{FF2B5EF4-FFF2-40B4-BE49-F238E27FC236}">
                <a16:creationId xmlns:a16="http://schemas.microsoft.com/office/drawing/2014/main" id="{8B7B00AE-F9B5-4CC1-AD21-F2F081709C3D}"/>
              </a:ext>
            </a:extLst>
          </p:cNvPr>
          <p:cNvSpPr/>
          <p:nvPr/>
        </p:nvSpPr>
        <p:spPr>
          <a:xfrm>
            <a:off x="9736348" y="3006241"/>
            <a:ext cx="943844" cy="80244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2127120"/>
              <a:satOff val="-23891"/>
              <a:lumOff val="-509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21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963B9C-3479-4CB3-B594-61454D0821D1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Söhne"/>
              </a:rPr>
              <a:t>How Scrum Works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8CE509-BF76-4714-9B12-8F73F60D0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48388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9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37C136-B33B-41A3-BB79-499951F3DE4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Söhne"/>
              </a:rPr>
              <a:t>Key Features of Scrum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E65F33-FC14-4119-B8BE-71B6E28CF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59846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74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0AC88F-4692-4388-A17F-9D36E7FBCC9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Söhne"/>
              </a:rPr>
              <a:t>Conclusion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C6711B-90B6-43A8-88E3-C0501DF9E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21419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8320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</TotalTime>
  <Words>185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Söhne</vt:lpstr>
      <vt:lpstr>Wingdings 2</vt:lpstr>
      <vt:lpstr>View</vt:lpstr>
      <vt:lpstr>Why should we use Scrum methodology?</vt:lpstr>
      <vt:lpstr>Definition</vt:lpstr>
      <vt:lpstr>Benefits of Scrum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we use Scrum methodology?</dc:title>
  <dc:creator>Hamza Khan</dc:creator>
  <cp:lastModifiedBy>Hamza Khan</cp:lastModifiedBy>
  <cp:revision>5</cp:revision>
  <dcterms:created xsi:type="dcterms:W3CDTF">2023-02-08T17:14:56Z</dcterms:created>
  <dcterms:modified xsi:type="dcterms:W3CDTF">2023-02-08T17:44:44Z</dcterms:modified>
</cp:coreProperties>
</file>