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de81b94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de81b94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ddfd5dc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ddfd5dc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ddfd5dcb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ddfd5dcb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dde81b94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dde81b94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Together We Can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25"/>
            <a:ext cx="4617000" cy="14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 statement: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Data Collection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Conduct assessment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Customize reporting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Analytics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Media Repository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824000" y="1613825"/>
            <a:ext cx="4617000" cy="14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Things We Deliver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Complete Automation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CSV Report generation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 sz="2400"/>
              <a:t>Handy Admin Web Portal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-217150" y="-167150"/>
            <a:ext cx="46170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Use case Diagram:</a:t>
            </a:r>
            <a:endParaRPr sz="2400"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350" y="545325"/>
            <a:ext cx="7113477" cy="451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ctrTitle"/>
          </p:nvPr>
        </p:nvSpPr>
        <p:spPr>
          <a:xfrm>
            <a:off x="700075" y="2752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scope:</a:t>
            </a:r>
            <a:endParaRPr/>
          </a:p>
        </p:txBody>
      </p:sp>
      <p:sp>
        <p:nvSpPr>
          <p:cNvPr id="300" name="Google Shape;300;p17"/>
          <p:cNvSpPr txBox="1"/>
          <p:nvPr>
            <p:ph idx="1" type="subTitle"/>
          </p:nvPr>
        </p:nvSpPr>
        <p:spPr>
          <a:xfrm>
            <a:off x="700075" y="1972700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1)Several programs for maintaining kids emotional and physical health can be programmed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2)A WebCrawler which will suggest new topics, themes to the mentors using real world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3)Data visualization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