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Robot Game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strategic robot battle game</a:t>
            </a:r>
          </a:p>
          <a:p>
            <a:r>
              <a:t>by Mumbi Nyanjui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Developer: Mumbi Nyanjui.</a:t>
            </a:r>
          </a:p>
          <a:p>
            <a:pPr/>
            <a:r>
              <a:t>Future roles: AI developer, artist, sound designer.</a:t>
            </a:r>
          </a:p>
          <a:p>
            <a:pPr/>
            <a:r>
              <a:t>Open for collaborators.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/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in building Robot Game into a go-to strategy title.</a:t>
            </a:r>
          </a:p>
          <a:p>
            <a:pPr/>
            <a:r>
              <a:t>Looking for collaborators, testers, feedback.</a:t>
            </a:r>
          </a:p>
          <a:p>
            <a:pPr/>
            <a:r>
              <a:t>GitHub Repo: github.com/mumbinyanjui/robot-game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Hook / One-Liner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 Game is a strategic, grid-based combat game.</a:t>
            </a:r>
          </a:p>
          <a:p>
            <a:pPr/>
            <a:r>
              <a:t>Players control robots to battle in dynamic arenas.</a:t>
            </a:r>
          </a:p>
          <a:p>
            <a:pPr/>
            <a:r>
              <a:t>Easy to start, deep to master.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/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 games are often too complex or niche.</a:t>
            </a:r>
          </a:p>
          <a:p>
            <a:pPr/>
            <a:r>
              <a:t>Players want challenge without overwhelming UI.</a:t>
            </a:r>
          </a:p>
          <a:p>
            <a:pPr/>
            <a:r>
              <a:t>Few accessible robot combat strategy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interface to control robots.</a:t>
            </a:r>
          </a:p>
          <a:p>
            <a:pPr/>
            <a:r>
              <a:t>Strategic decision-making: move, attack, defend.</a:t>
            </a:r>
          </a:p>
          <a:p>
            <a:pPr/>
            <a:r>
              <a:t>Replayability with maps and robot variants.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Gameplay &amp;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or configure your robot.</a:t>
            </a:r>
          </a:p>
          <a:p>
            <a:pPr/>
            <a:r>
              <a:t>Enter arena and face challenges.</a:t>
            </a:r>
          </a:p>
          <a:p>
            <a:pPr/>
            <a:r>
              <a:t>Move, attack, defend to survive.</a:t>
            </a:r>
          </a:p>
          <a:p>
            <a:pPr/>
            <a:r>
              <a:t>Earn points or achieve victory.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Selling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Lightweight and browser-friendly.</a:t>
            </a:r>
          </a:p>
          <a:p>
            <a:pPr/>
            <a:r>
              <a:t>Strategic depth in a simple package.</a:t>
            </a:r>
          </a:p>
          <a:p>
            <a:pPr/>
            <a:r>
              <a:t>Expandable with new robots and maps.</a:t>
            </a:r>
          </a:p>
          <a:p>
            <a:pPr/>
            <a:r>
              <a:t>Potential for multiplayer mode.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 &amp;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Casual &amp; strategy gamers.</a:t>
            </a:r>
          </a:p>
          <a:p>
            <a:pPr/>
            <a:r>
              <a:t>Fans of titles like Into the Breach, Robocode.</a:t>
            </a:r>
          </a:p>
          <a:p>
            <a:pPr/>
            <a:r>
              <a:t>Appeals to indie and casual gaming markets.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Monetization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 version with basic maps and robots.</a:t>
            </a:r>
          </a:p>
          <a:p>
            <a:pPr/>
            <a:r>
              <a:t>Premium packs with upgrades and skins.</a:t>
            </a:r>
          </a:p>
          <a:p>
            <a:pPr/>
            <a:r>
              <a:t>Optional ads in free version.</a:t>
            </a:r>
          </a:p>
          <a:p>
            <a:pPr/>
            <a:r>
              <a:t>Community marketplace for custom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MVP: Basic play loop (now).</a:t>
            </a:r>
          </a:p>
          <a:p>
            <a:pPr/>
            <a:r>
              <a:t>Next: More maps, obstacles, robot variants.</a:t>
            </a:r>
          </a:p>
          <a:p>
            <a:pPr/>
            <a:r>
              <a:t>Later: Multiplayer, leaderboards, custom maps.</a:t>
            </a:r>
          </a:p>
          <a:p>
            <a:pPr/>
            <a:r>
              <a:t>Future: Mobile version, mod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