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1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57C2-0E49-4570-B867-54126511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32" y="1803405"/>
            <a:ext cx="10233700" cy="1825096"/>
          </a:xfrm>
        </p:spPr>
        <p:txBody>
          <a:bodyPr/>
          <a:lstStyle/>
          <a:p>
            <a:r>
              <a:rPr lang="en-GB" dirty="0"/>
              <a:t>BM Cinema Ticketing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A8EC-9736-4BBD-B5CC-E84C54A98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691" y="3632201"/>
            <a:ext cx="9448800" cy="685800"/>
          </a:xfrm>
        </p:spPr>
        <p:txBody>
          <a:bodyPr/>
          <a:lstStyle/>
          <a:p>
            <a:r>
              <a:rPr lang="en-GB" dirty="0"/>
              <a:t>By William </a:t>
            </a:r>
            <a:r>
              <a:rPr lang="en-GB" dirty="0" err="1"/>
              <a:t>Mumby</a:t>
            </a:r>
            <a:r>
              <a:rPr lang="en-GB" dirty="0"/>
              <a:t>, Robert Bennett and Lillian </a:t>
            </a:r>
            <a:r>
              <a:rPr lang="en-GB" dirty="0" err="1"/>
              <a:t>Shyngle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4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Centralised Server.</a:t>
            </a:r>
          </a:p>
          <a:p>
            <a:r>
              <a:rPr lang="en-GB" dirty="0"/>
              <a:t>Online booking system.</a:t>
            </a:r>
          </a:p>
          <a:p>
            <a:pPr lvl="1"/>
            <a:r>
              <a:rPr lang="en-GB" dirty="0"/>
              <a:t>Phone App.</a:t>
            </a:r>
          </a:p>
          <a:p>
            <a:pPr lvl="1"/>
            <a:r>
              <a:rPr lang="en-GB" dirty="0"/>
              <a:t>Website.</a:t>
            </a:r>
          </a:p>
          <a:p>
            <a:r>
              <a:rPr lang="en-GB" dirty="0"/>
              <a:t>Add condiments and extras.</a:t>
            </a:r>
          </a:p>
        </p:txBody>
      </p:sp>
    </p:spTree>
    <p:extLst>
      <p:ext uri="{BB962C8B-B14F-4D97-AF65-F5344CB8AC3E}">
        <p14:creationId xmlns:p14="http://schemas.microsoft.com/office/powerpoint/2010/main" val="7182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21" y="764373"/>
            <a:ext cx="9023580" cy="1293028"/>
          </a:xfrm>
        </p:spPr>
        <p:txBody>
          <a:bodyPr/>
          <a:lstStyle/>
          <a:p>
            <a:r>
              <a:rPr lang="en-GB" dirty="0"/>
              <a:t>BM What we were asked to 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screen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Easily configurable</a:t>
            </a:r>
          </a:p>
          <a:p>
            <a:r>
              <a:rPr lang="en-GB" dirty="0"/>
              <a:t>Record sales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21" y="764373"/>
            <a:ext cx="9023580" cy="1293028"/>
          </a:xfrm>
        </p:spPr>
        <p:txBody>
          <a:bodyPr/>
          <a:lstStyle/>
          <a:p>
            <a:r>
              <a:rPr lang="en-GB" dirty="0"/>
              <a:t>LS What we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48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LS Intuitive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9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LS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85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How it meets the needs of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GB" dirty="0"/>
              <a:t>Book Tickets</a:t>
            </a:r>
          </a:p>
          <a:p>
            <a:pPr lvl="1"/>
            <a:r>
              <a:rPr lang="en-GB" dirty="0"/>
              <a:t>Ticket Types</a:t>
            </a:r>
          </a:p>
          <a:p>
            <a:pPr lvl="1"/>
            <a:r>
              <a:rPr lang="en-GB" dirty="0"/>
              <a:t>Choose – More optimal</a:t>
            </a:r>
          </a:p>
          <a:p>
            <a:pPr lvl="2"/>
            <a:r>
              <a:rPr lang="en-GB" dirty="0"/>
              <a:t>Date</a:t>
            </a:r>
          </a:p>
          <a:p>
            <a:pPr lvl="2"/>
            <a:r>
              <a:rPr lang="en-GB" dirty="0"/>
              <a:t>Film</a:t>
            </a:r>
          </a:p>
          <a:p>
            <a:pPr lvl="2"/>
            <a:r>
              <a:rPr lang="en-GB" dirty="0"/>
              <a:t>Film Time</a:t>
            </a:r>
          </a:p>
          <a:p>
            <a:pPr lvl="2"/>
            <a:r>
              <a:rPr lang="en-GB" dirty="0"/>
              <a:t>Seats</a:t>
            </a:r>
          </a:p>
          <a:p>
            <a:pPr lvl="1"/>
            <a:r>
              <a:rPr lang="en-GB" dirty="0"/>
              <a:t>Records Sale</a:t>
            </a:r>
          </a:p>
          <a:p>
            <a:pPr lvl="2"/>
            <a:r>
              <a:rPr lang="en-GB" dirty="0"/>
              <a:t>Database</a:t>
            </a:r>
          </a:p>
          <a:p>
            <a:pPr lvl="1"/>
            <a:r>
              <a:rPr lang="en-GB" dirty="0"/>
              <a:t>Data Analysis</a:t>
            </a:r>
          </a:p>
          <a:p>
            <a:pPr lvl="2"/>
            <a:r>
              <a:rPr lang="en-GB" dirty="0"/>
              <a:t>Percentage of screen occupied for a screening.</a:t>
            </a:r>
          </a:p>
          <a:p>
            <a:pPr lvl="2"/>
            <a:r>
              <a:rPr lang="en-GB" dirty="0"/>
              <a:t>Tickets sold across a date range.</a:t>
            </a:r>
          </a:p>
          <a:p>
            <a:pPr lvl="2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4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The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Cinema Performance View</a:t>
            </a:r>
          </a:p>
          <a:p>
            <a:pPr lvl="1"/>
            <a:r>
              <a:rPr lang="en-GB" dirty="0"/>
              <a:t>Shows a weekly break down of tickets sold and total revenue.</a:t>
            </a:r>
          </a:p>
          <a:p>
            <a:r>
              <a:rPr lang="en-GB" dirty="0"/>
              <a:t>View A Screening</a:t>
            </a:r>
          </a:p>
          <a:p>
            <a:pPr lvl="1"/>
            <a:r>
              <a:rPr lang="en-GB" dirty="0"/>
              <a:t>Select any screening and it will show the seats available.</a:t>
            </a:r>
          </a:p>
          <a:p>
            <a:r>
              <a:rPr lang="en-GB" dirty="0"/>
              <a:t>Interactive Seat picker</a:t>
            </a:r>
          </a:p>
          <a:p>
            <a:pPr lvl="1"/>
            <a:r>
              <a:rPr lang="en-GB" dirty="0"/>
              <a:t>Our unique seat picking system will allow the operator to pick the seats giving the customer the option to pick a region to sit in.</a:t>
            </a:r>
          </a:p>
          <a:p>
            <a:r>
              <a:rPr lang="en-GB" dirty="0"/>
              <a:t>Extra analytic views</a:t>
            </a:r>
          </a:p>
          <a:p>
            <a:pPr lvl="1"/>
            <a:r>
              <a:rPr lang="en-GB" dirty="0"/>
              <a:t>Proportion of ticket types sold for a day.</a:t>
            </a:r>
          </a:p>
          <a:p>
            <a:pPr lvl="1"/>
            <a:r>
              <a:rPr lang="en-GB" dirty="0"/>
              <a:t>Percentage of ticket types for a particular genre since the start of the dataset.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BM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85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642-D17D-4C22-89ED-13E51CE3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966" y="764373"/>
            <a:ext cx="10076235" cy="1293028"/>
          </a:xfrm>
        </p:spPr>
        <p:txBody>
          <a:bodyPr/>
          <a:lstStyle/>
          <a:p>
            <a:r>
              <a:rPr lang="en-GB" dirty="0"/>
              <a:t>BM 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039-AADA-46CF-83E6-675C13B3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9666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190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BM Cinema Ticketing System</vt:lpstr>
      <vt:lpstr>BM What we were asked to deliver</vt:lpstr>
      <vt:lpstr>LS What we created</vt:lpstr>
      <vt:lpstr>LS Intuitive use</vt:lpstr>
      <vt:lpstr>LS Demo</vt:lpstr>
      <vt:lpstr>How it meets the needs of the client</vt:lpstr>
      <vt:lpstr>The Extras</vt:lpstr>
      <vt:lpstr>BM Data Analysis</vt:lpstr>
      <vt:lpstr>BM Adaptability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Ticketing System</dc:title>
  <dc:creator>Robert Bennett</dc:creator>
  <cp:lastModifiedBy>billy mumby</cp:lastModifiedBy>
  <cp:revision>6</cp:revision>
  <dcterms:created xsi:type="dcterms:W3CDTF">2018-05-31T06:11:36Z</dcterms:created>
  <dcterms:modified xsi:type="dcterms:W3CDTF">2018-05-31T08:39:49Z</dcterms:modified>
</cp:coreProperties>
</file>