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8010B-4E09-724B-A3DF-906A5C029A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973DA-5296-7948-B2E6-01EC086B6D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Replicasets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799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2B3C-7248-0F42-B141-5B4E53AE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6FA328-4A98-1C49-BCAB-7B79CDF592A4}"/>
              </a:ext>
            </a:extLst>
          </p:cNvPr>
          <p:cNvSpPr txBox="1"/>
          <p:nvPr/>
        </p:nvSpPr>
        <p:spPr>
          <a:xfrm>
            <a:off x="646111" y="1507788"/>
            <a:ext cx="106963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you want to scale up the replicas?</a:t>
            </a:r>
          </a:p>
          <a:p>
            <a:br>
              <a:rPr lang="en-US" dirty="0"/>
            </a:br>
            <a:r>
              <a:rPr lang="en-US" dirty="0"/>
              <a:t>you can run  </a:t>
            </a:r>
            <a:r>
              <a:rPr lang="en-US" dirty="0" err="1"/>
              <a:t>kubectl</a:t>
            </a:r>
            <a:r>
              <a:rPr lang="en-US" dirty="0"/>
              <a:t> scale </a:t>
            </a:r>
            <a:r>
              <a:rPr lang="en-US" dirty="0" err="1"/>
              <a:t>replicasets</a:t>
            </a:r>
            <a:r>
              <a:rPr lang="en-US" dirty="0"/>
              <a:t> web-server-2 --replicas=4, but first lets see </a:t>
            </a:r>
            <a:r>
              <a:rPr lang="en-US" dirty="0" err="1"/>
              <a:t>whats</a:t>
            </a:r>
            <a:r>
              <a:rPr lang="en-US" dirty="0"/>
              <a:t> running</a:t>
            </a:r>
          </a:p>
          <a:p>
            <a:pPr lvl="1"/>
            <a:br>
              <a:rPr lang="en-US" dirty="0"/>
            </a:br>
            <a:r>
              <a:rPr lang="en-US" dirty="0" err="1"/>
              <a:t>kubectl</a:t>
            </a:r>
            <a:r>
              <a:rPr lang="en-US" dirty="0"/>
              <a:t> get </a:t>
            </a:r>
            <a:r>
              <a:rPr lang="en-US" dirty="0" err="1"/>
              <a:t>rs</a:t>
            </a:r>
            <a:endParaRPr lang="en-US" dirty="0"/>
          </a:p>
          <a:p>
            <a:pPr lvl="1"/>
            <a:r>
              <a:rPr lang="en-US" dirty="0"/>
              <a:t>NAME                               DESIRED           CURRENT       READY</a:t>
            </a:r>
          </a:p>
          <a:p>
            <a:pPr lvl="1"/>
            <a:r>
              <a:rPr lang="en-US" dirty="0"/>
              <a:t>web-server-1-5d49f66f6       3                        3                  3 </a:t>
            </a:r>
          </a:p>
          <a:p>
            <a:pPr lvl="1"/>
            <a:r>
              <a:rPr lang="en-US" dirty="0"/>
              <a:t>web-server-2                         3                        3                  3 </a:t>
            </a:r>
          </a:p>
          <a:p>
            <a:br>
              <a:rPr lang="en-US" dirty="0"/>
            </a:br>
            <a:r>
              <a:rPr lang="en-US" dirty="0"/>
              <a:t>  - </a:t>
            </a:r>
            <a:r>
              <a:rPr lang="en-US" dirty="0" err="1"/>
              <a:t>kubectl</a:t>
            </a:r>
            <a:r>
              <a:rPr lang="en-US" dirty="0"/>
              <a:t> scale </a:t>
            </a:r>
            <a:r>
              <a:rPr lang="en-US" dirty="0" err="1"/>
              <a:t>replicasets</a:t>
            </a:r>
            <a:r>
              <a:rPr lang="en-US" dirty="0"/>
              <a:t> web-server-2 --replicas=4</a:t>
            </a:r>
          </a:p>
          <a:p>
            <a:r>
              <a:rPr lang="en-US" dirty="0"/>
              <a:t>   </a:t>
            </a:r>
            <a:r>
              <a:rPr lang="en-US" dirty="0" err="1"/>
              <a:t>replicaset.apps</a:t>
            </a:r>
            <a:r>
              <a:rPr lang="en-US" dirty="0"/>
              <a:t>/web-server-2 scaled</a:t>
            </a:r>
          </a:p>
          <a:p>
            <a:pPr lvl="1"/>
            <a:br>
              <a:rPr lang="en-US" dirty="0"/>
            </a:br>
            <a:r>
              <a:rPr lang="en-US" dirty="0" err="1"/>
              <a:t>kubectl</a:t>
            </a:r>
            <a:r>
              <a:rPr lang="en-US" dirty="0"/>
              <a:t> get </a:t>
            </a:r>
            <a:r>
              <a:rPr lang="en-US" dirty="0" err="1"/>
              <a:t>rs</a:t>
            </a:r>
            <a:endParaRPr lang="en-US" dirty="0"/>
          </a:p>
          <a:p>
            <a:pPr lvl="1"/>
            <a:r>
              <a:rPr lang="en-US" dirty="0"/>
              <a:t>NAME                                 DESIRED           CURRENT       READY </a:t>
            </a:r>
          </a:p>
          <a:p>
            <a:pPr lvl="1"/>
            <a:r>
              <a:rPr lang="en-US" dirty="0"/>
              <a:t>web-server-1-5d49f66f6         3                         3                  3</a:t>
            </a:r>
          </a:p>
          <a:p>
            <a:pPr lvl="1"/>
            <a:r>
              <a:rPr lang="en-US" dirty="0"/>
              <a:t>web-server-2                           4                         4                  4 </a:t>
            </a:r>
          </a:p>
        </p:txBody>
      </p:sp>
    </p:spTree>
    <p:extLst>
      <p:ext uri="{BB962C8B-B14F-4D97-AF65-F5344CB8AC3E}">
        <p14:creationId xmlns:p14="http://schemas.microsoft.com/office/powerpoint/2010/main" val="179023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973B-B1AE-924A-B493-F4EC44C0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 Song of the day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757E7-6472-5345-9AD9-00E9B4F43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Tron Legacy (End Titles) - Daft Punk</a:t>
            </a:r>
          </a:p>
        </p:txBody>
      </p:sp>
    </p:spTree>
    <p:extLst>
      <p:ext uri="{BB962C8B-B14F-4D97-AF65-F5344CB8AC3E}">
        <p14:creationId xmlns:p14="http://schemas.microsoft.com/office/powerpoint/2010/main" val="59123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F901-3F39-EA40-A1A1-B1E5D1D3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5F502-B251-F64F-9321-3E44A2A23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bash </a:t>
            </a:r>
            <a:r>
              <a:rPr lang="en-US" dirty="0" err="1"/>
              <a:t>delete.sh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52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9DB8-08B1-AB49-A01D-0DC3ACD9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 Replica Sets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3776C-9357-9A4D-B2FC-5FCB7AFE3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ReplicaSet's</a:t>
            </a:r>
            <a:r>
              <a:rPr lang="en-US" dirty="0"/>
              <a:t> purpose is to maintain a stable set of replica Pods running at any given time. As such, it is often used to guarantee the availability of a specified number of identical Pods</a:t>
            </a:r>
          </a:p>
          <a:p>
            <a:r>
              <a:rPr lang="en-US" dirty="0"/>
              <a:t>Run the following command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kubectl</a:t>
            </a:r>
            <a:r>
              <a:rPr lang="en-US" dirty="0"/>
              <a:t> apply -f test1.yaml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kubectl</a:t>
            </a:r>
            <a:r>
              <a:rPr lang="en-US" dirty="0"/>
              <a:t> get pods</a:t>
            </a:r>
          </a:p>
          <a:p>
            <a:r>
              <a:rPr lang="en-US" dirty="0"/>
              <a:t>Yay!!!!!!!! we ran some pods.......... ok........ So </a:t>
            </a:r>
            <a:r>
              <a:rPr lang="en-US" dirty="0" err="1"/>
              <a:t>whats</a:t>
            </a:r>
            <a:r>
              <a:rPr lang="en-US" dirty="0"/>
              <a:t> up Doc?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8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B9E2-8702-6947-9DC8-AF3E179A1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B080D-40B2-EE44-9561-C87826040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6865"/>
            <a:ext cx="12376826" cy="1142871"/>
          </a:xfrm>
        </p:spPr>
        <p:txBody>
          <a:bodyPr>
            <a:normAutofit/>
          </a:bodyPr>
          <a:lstStyle/>
          <a:p>
            <a:r>
              <a:rPr lang="en-US" dirty="0"/>
              <a:t>Well we have seen deployment very often in the previous chapters and also saw manifests like test1.yaml. However did you notice the the following between a pod manifest and a deployment manifest?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07A60-B0F4-F142-A1F0-104B943B1915}"/>
              </a:ext>
            </a:extLst>
          </p:cNvPr>
          <p:cNvSpPr txBox="1"/>
          <p:nvPr/>
        </p:nvSpPr>
        <p:spPr>
          <a:xfrm>
            <a:off x="1235413" y="2509736"/>
            <a:ext cx="3813243" cy="428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Deployment (File: test1.yaml)</a:t>
            </a:r>
          </a:p>
          <a:p>
            <a:r>
              <a:rPr lang="en-US" dirty="0" err="1"/>
              <a:t>apiVersion</a:t>
            </a:r>
            <a:r>
              <a:rPr lang="en-US" dirty="0"/>
              <a:t>: apps/v1</a:t>
            </a:r>
          </a:p>
          <a:p>
            <a:r>
              <a:rPr lang="en-US" dirty="0"/>
              <a:t>kind: Deployment</a:t>
            </a:r>
          </a:p>
          <a:p>
            <a:r>
              <a:rPr lang="en-US" dirty="0"/>
              <a:t>metadata:</a:t>
            </a:r>
          </a:p>
          <a:p>
            <a:r>
              <a:rPr lang="en-US" dirty="0"/>
              <a:t>  name: web-server-1</a:t>
            </a:r>
          </a:p>
          <a:p>
            <a:r>
              <a:rPr lang="en-US" dirty="0"/>
              <a:t>spec:</a:t>
            </a:r>
          </a:p>
          <a:p>
            <a:r>
              <a:rPr lang="en-US" dirty="0"/>
              <a:t>  selector:</a:t>
            </a:r>
          </a:p>
          <a:p>
            <a:r>
              <a:rPr lang="en-US" dirty="0"/>
              <a:t>    </a:t>
            </a:r>
            <a:r>
              <a:rPr lang="en-US" dirty="0" err="1"/>
              <a:t>matchLabels</a:t>
            </a:r>
            <a:r>
              <a:rPr lang="en-US" dirty="0"/>
              <a:t>:</a:t>
            </a:r>
          </a:p>
          <a:p>
            <a:r>
              <a:rPr lang="en-US" dirty="0"/>
              <a:t>      tier: frontend</a:t>
            </a:r>
          </a:p>
          <a:p>
            <a:r>
              <a:rPr lang="en-US" dirty="0"/>
              <a:t>  replicas: 3</a:t>
            </a:r>
          </a:p>
          <a:p>
            <a:r>
              <a:rPr lang="en-US" dirty="0"/>
              <a:t>          ... (truncated)</a:t>
            </a:r>
          </a:p>
          <a:p>
            <a:r>
              <a:rPr lang="en-US" dirty="0"/>
              <a:t>    spec:</a:t>
            </a:r>
          </a:p>
          <a:p>
            <a:r>
              <a:rPr lang="en-US" dirty="0"/>
              <a:t>      containers:</a:t>
            </a:r>
          </a:p>
          <a:p>
            <a:r>
              <a:rPr lang="en-US" dirty="0"/>
              <a:t>      - name: web-app</a:t>
            </a:r>
          </a:p>
          <a:p>
            <a:r>
              <a:rPr lang="en-US" dirty="0"/>
              <a:t>        image: nginx:1.16-alpine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9896D-59BE-6C4C-B509-BD8C47142594}"/>
              </a:ext>
            </a:extLst>
          </p:cNvPr>
          <p:cNvSpPr txBox="1"/>
          <p:nvPr/>
        </p:nvSpPr>
        <p:spPr>
          <a:xfrm>
            <a:off x="5515583" y="2509736"/>
            <a:ext cx="65467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Pod (test2.yaml)</a:t>
            </a:r>
          </a:p>
          <a:p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r>
              <a:rPr lang="en-US" dirty="0"/>
              <a:t>kind: Pod</a:t>
            </a:r>
          </a:p>
          <a:p>
            <a:r>
              <a:rPr lang="en-US" dirty="0"/>
              <a:t>metadata:</a:t>
            </a:r>
          </a:p>
          <a:p>
            <a:r>
              <a:rPr lang="en-US" dirty="0"/>
              <a:t>  name: </a:t>
            </a:r>
            <a:r>
              <a:rPr lang="en-US" dirty="0" err="1"/>
              <a:t>nginx</a:t>
            </a:r>
            <a:endParaRPr lang="en-US" dirty="0"/>
          </a:p>
          <a:p>
            <a:r>
              <a:rPr lang="en-US" dirty="0"/>
              <a:t>spec:</a:t>
            </a:r>
          </a:p>
          <a:p>
            <a:r>
              <a:rPr lang="en-US" dirty="0"/>
              <a:t>  containers:</a:t>
            </a:r>
          </a:p>
          <a:p>
            <a:r>
              <a:rPr lang="en-US" dirty="0"/>
              <a:t>  - name: </a:t>
            </a:r>
            <a:r>
              <a:rPr lang="en-US" dirty="0" err="1"/>
              <a:t>nginx</a:t>
            </a:r>
            <a:endParaRPr lang="en-US" dirty="0"/>
          </a:p>
          <a:p>
            <a:r>
              <a:rPr lang="en-US" dirty="0"/>
              <a:t>      image: </a:t>
            </a:r>
            <a:r>
              <a:rPr lang="en-US" dirty="0" err="1"/>
              <a:t>nginx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83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8FA73-6318-3E4A-823F-513DDB67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Pods vs Deployments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1A27A-7497-EB4A-B97B-83DF11097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you are creating a pod with a pod manifest(or run), you are creating ONE pod. </a:t>
            </a:r>
            <a:r>
              <a:rPr lang="en-US" dirty="0" err="1"/>
              <a:t>thats</a:t>
            </a:r>
            <a:r>
              <a:rPr lang="en-US" dirty="0"/>
              <a:t> it nothing more.</a:t>
            </a:r>
          </a:p>
          <a:p>
            <a:br>
              <a:rPr lang="en-US" dirty="0"/>
            </a:br>
            <a:r>
              <a:rPr lang="en-US" dirty="0"/>
              <a:t>However with a deployment you are setting a </a:t>
            </a:r>
            <a:r>
              <a:rPr lang="en-US" dirty="0" err="1"/>
              <a:t>replicaset</a:t>
            </a:r>
            <a:r>
              <a:rPr lang="en-US" dirty="0"/>
              <a:t> in which it states how many pods to run. As you can see above where it says replicas, this is how many pods you want to run. </a:t>
            </a:r>
          </a:p>
          <a:p>
            <a:br>
              <a:rPr lang="en-US" dirty="0"/>
            </a:br>
            <a:r>
              <a:rPr lang="en-US" dirty="0"/>
              <a:t>Deployment is an object which can own </a:t>
            </a:r>
            <a:r>
              <a:rPr lang="en-US" dirty="0" err="1"/>
              <a:t>ReplicaSets</a:t>
            </a:r>
            <a:r>
              <a:rPr lang="en-US" dirty="0"/>
              <a:t> and update them and their Pods via declarative, server-side rolling updates. While </a:t>
            </a:r>
            <a:r>
              <a:rPr lang="en-US" dirty="0" err="1"/>
              <a:t>ReplicaSets</a:t>
            </a:r>
            <a:r>
              <a:rPr lang="en-US" dirty="0"/>
              <a:t> can be used independently, today they're mainly used by Deployments as a mechanism to orchestrate Pod creation, deletion and updates. When you use Deployments you don't have to worry about managing the </a:t>
            </a:r>
            <a:r>
              <a:rPr lang="en-US" dirty="0" err="1"/>
              <a:t>ReplicaSets</a:t>
            </a:r>
            <a:r>
              <a:rPr lang="en-US" dirty="0"/>
              <a:t> that they create. Deployments own and manage their </a:t>
            </a:r>
            <a:r>
              <a:rPr lang="en-US" dirty="0" err="1"/>
              <a:t>ReplicaSets</a:t>
            </a:r>
            <a:r>
              <a:rPr lang="en-US" dirty="0"/>
              <a:t>. As such, it is recommended to use Deployments when you want </a:t>
            </a:r>
            <a:r>
              <a:rPr lang="en-US" dirty="0" err="1"/>
              <a:t>ReplicaSets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2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17EA-2E69-4F49-B49F-55227E1F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4AC89-3BEA-6947-9174-BF54447A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Notice that the naming convention is a bit different than when you are running a single pod?</a:t>
            </a:r>
          </a:p>
          <a:p>
            <a:r>
              <a:rPr lang="en-US" dirty="0" err="1"/>
              <a:t>kubectl</a:t>
            </a:r>
            <a:r>
              <a:rPr lang="en-US" dirty="0"/>
              <a:t> get pods</a:t>
            </a:r>
          </a:p>
          <a:p>
            <a:pPr marL="800100" lvl="2" indent="0">
              <a:buNone/>
            </a:pPr>
            <a:r>
              <a:rPr lang="en-US" dirty="0"/>
              <a:t>NAME                                             READY    STATUS    </a:t>
            </a:r>
          </a:p>
          <a:p>
            <a:pPr marL="800100" lvl="2" indent="0">
              <a:buNone/>
            </a:pPr>
            <a:r>
              <a:rPr lang="en-US" dirty="0"/>
              <a:t>web-server-1-5d49f66f6-kd746.  1/1          Running</a:t>
            </a:r>
          </a:p>
          <a:p>
            <a:pPr marL="800100" lvl="2" indent="0">
              <a:buNone/>
            </a:pPr>
            <a:r>
              <a:rPr lang="en-US" dirty="0"/>
              <a:t>web-server-1-5d49f66f6-ssc2x     1/1          Running</a:t>
            </a:r>
          </a:p>
          <a:p>
            <a:pPr marL="800100" lvl="2" indent="0">
              <a:buNone/>
            </a:pPr>
            <a:r>
              <a:rPr lang="en-US" dirty="0"/>
              <a:t>web-server-1-5d49f66f6-wcddd 1/1          Running</a:t>
            </a: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r>
              <a:rPr lang="en-US" dirty="0"/>
              <a:t>Name: web-server-1</a:t>
            </a:r>
          </a:p>
          <a:p>
            <a:pPr marL="0" indent="0" algn="ctr">
              <a:buNone/>
            </a:pPr>
            <a:r>
              <a:rPr lang="en-US" dirty="0" err="1"/>
              <a:t>ReplicaSet</a:t>
            </a:r>
            <a:r>
              <a:rPr lang="en-US" dirty="0"/>
              <a:t>: web-server-1-5d49f66f6</a:t>
            </a:r>
          </a:p>
          <a:p>
            <a:pPr marL="0" indent="0" algn="ctr">
              <a:buNone/>
            </a:pPr>
            <a:r>
              <a:rPr lang="en-US" dirty="0"/>
              <a:t>Pods Uniqueness: kd746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20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0FF8-DF36-054D-8765-6BEB65000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17A8E-5A93-524C-955E-40116A054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847873"/>
          </a:xfrm>
        </p:spPr>
        <p:txBody>
          <a:bodyPr/>
          <a:lstStyle/>
          <a:p>
            <a:r>
              <a:rPr lang="en-US" dirty="0"/>
              <a:t>Let's take a look at a replica manifest, take a look at test1.yaml. Hmmm the file you pointed to is a deployment file and not a replica file..... Take a look at test3.yaml</a:t>
            </a:r>
          </a:p>
          <a:p>
            <a:r>
              <a:rPr lang="en-US" dirty="0"/>
              <a:t>If you compare both test1.yaml and test3.yaml, this would be the only difference: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6CA17-7CEF-F54F-88B1-E7173453E22D}"/>
              </a:ext>
            </a:extLst>
          </p:cNvPr>
          <p:cNvSpPr txBox="1"/>
          <p:nvPr/>
        </p:nvSpPr>
        <p:spPr>
          <a:xfrm>
            <a:off x="972766" y="4066162"/>
            <a:ext cx="43190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apiVersion</a:t>
            </a:r>
            <a:r>
              <a:rPr lang="en-US" dirty="0"/>
              <a:t>: apps/v1</a:t>
            </a:r>
          </a:p>
          <a:p>
            <a:r>
              <a:rPr lang="en-US" dirty="0"/>
              <a:t>kind: Deployment</a:t>
            </a:r>
          </a:p>
          <a:p>
            <a:r>
              <a:rPr lang="en-US" dirty="0"/>
              <a:t>metadata:</a:t>
            </a:r>
          </a:p>
          <a:p>
            <a:r>
              <a:rPr lang="en-US" dirty="0"/>
              <a:t>  name: web-server-1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14C3F2-E591-F14E-BAFC-CA55DCA6897C}"/>
              </a:ext>
            </a:extLst>
          </p:cNvPr>
          <p:cNvSpPr txBox="1"/>
          <p:nvPr/>
        </p:nvSpPr>
        <p:spPr>
          <a:xfrm>
            <a:off x="5466945" y="4066162"/>
            <a:ext cx="4883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apiVersion</a:t>
            </a:r>
            <a:r>
              <a:rPr lang="en-US" dirty="0"/>
              <a:t>: apps/v1</a:t>
            </a:r>
          </a:p>
          <a:p>
            <a:r>
              <a:rPr lang="en-US" dirty="0"/>
              <a:t>kind: </a:t>
            </a:r>
            <a:r>
              <a:rPr lang="en-US" dirty="0" err="1"/>
              <a:t>ReplicaSet</a:t>
            </a:r>
            <a:endParaRPr lang="en-US" dirty="0"/>
          </a:p>
          <a:p>
            <a:r>
              <a:rPr lang="en-US" dirty="0"/>
              <a:t>metadata:</a:t>
            </a:r>
          </a:p>
          <a:p>
            <a:r>
              <a:rPr lang="en-US" dirty="0"/>
              <a:t>  name: web-server-2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7BA0F7-2A7E-3C46-B49F-7F594EC4A218}"/>
              </a:ext>
            </a:extLst>
          </p:cNvPr>
          <p:cNvSpPr txBox="1"/>
          <p:nvPr/>
        </p:nvSpPr>
        <p:spPr>
          <a:xfrm>
            <a:off x="1352145" y="5708861"/>
            <a:ext cx="87938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because </a:t>
            </a:r>
            <a:r>
              <a:rPr lang="en-US" dirty="0" err="1"/>
              <a:t>replicaset</a:t>
            </a:r>
            <a:r>
              <a:rPr lang="en-US" dirty="0"/>
              <a:t> is similar to deployment manifests, except for kind, which is the kind of deployment you are declaring in the manifest. 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31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B0C4-9B76-F644-8841-BD2ECC29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240E-1EC8-1F47-BE28-AC8DA74B2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lets run test3.yaml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kubectl</a:t>
            </a:r>
            <a:r>
              <a:rPr lang="en-US" dirty="0"/>
              <a:t> apply -f test3.yaml</a:t>
            </a:r>
          </a:p>
          <a:p>
            <a:r>
              <a:rPr lang="en-US" dirty="0"/>
              <a:t>You should now see</a:t>
            </a:r>
          </a:p>
          <a:p>
            <a:pPr marL="800100" lvl="2" indent="0">
              <a:buNone/>
            </a:pPr>
            <a:br>
              <a:rPr lang="en-US" dirty="0"/>
            </a:br>
            <a:r>
              <a:rPr lang="en-US" dirty="0"/>
              <a:t>- 3 new pods launched with web-server-2</a:t>
            </a:r>
          </a:p>
          <a:p>
            <a:pPr marL="800100" lvl="2" indent="0">
              <a:buNone/>
            </a:pPr>
            <a:r>
              <a:rPr lang="en-US" dirty="0"/>
              <a:t>- notice it </a:t>
            </a:r>
            <a:r>
              <a:rPr lang="en-US" dirty="0" err="1"/>
              <a:t>doesnt</a:t>
            </a:r>
            <a:r>
              <a:rPr lang="en-US" dirty="0"/>
              <a:t> have a "middle" compared to the deployment </a:t>
            </a:r>
            <a:r>
              <a:rPr lang="en-US" dirty="0" err="1"/>
              <a:t>replicaset</a:t>
            </a:r>
            <a:endParaRPr lang="en-US" dirty="0"/>
          </a:p>
          <a:p>
            <a:pPr marL="800100" lvl="2" indent="0">
              <a:buNone/>
            </a:pPr>
            <a:r>
              <a:rPr lang="en-US" dirty="0"/>
              <a:t>- a deployment was not used</a:t>
            </a:r>
          </a:p>
          <a:p>
            <a:pPr marL="800100" lvl="2" indent="0">
              <a:buNone/>
            </a:pPr>
            <a:r>
              <a:rPr lang="en-US" dirty="0"/>
              <a:t>- there are now 2 </a:t>
            </a:r>
            <a:r>
              <a:rPr lang="en-US" dirty="0" err="1"/>
              <a:t>replicasets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93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142</TotalTime>
  <Words>684</Words>
  <Application>Microsoft Macintosh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Lesson 4</vt:lpstr>
      <vt:lpstr># Song of the day     </vt:lpstr>
      <vt:lpstr>Pre-Req </vt:lpstr>
      <vt:lpstr># Replica Sets </vt:lpstr>
      <vt:lpstr>Replica Sets</vt:lpstr>
      <vt:lpstr>Pods vs Deployments</vt:lpstr>
      <vt:lpstr>Replica Sets</vt:lpstr>
      <vt:lpstr>Replica Sets</vt:lpstr>
      <vt:lpstr>Replica Set</vt:lpstr>
      <vt:lpstr>Replica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4</dc:title>
  <dc:creator>Microsoft Office User</dc:creator>
  <cp:lastModifiedBy>Microsoft Office User</cp:lastModifiedBy>
  <cp:revision>2</cp:revision>
  <dcterms:created xsi:type="dcterms:W3CDTF">2021-03-02T03:04:42Z</dcterms:created>
  <dcterms:modified xsi:type="dcterms:W3CDTF">2021-03-02T05:26:51Z</dcterms:modified>
</cp:coreProperties>
</file>