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1600B2-6C25-4F5B-B02D-32F1217FA578}" v="6" dt="2022-07-05T03:52:34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sh Malepati" userId="b21827b8907ed115" providerId="LiveId" clId="{CF1600B2-6C25-4F5B-B02D-32F1217FA578}"/>
    <pc:docChg chg="undo custSel addSld delSld modSld">
      <pc:chgData name="Umesh Malepati" userId="b21827b8907ed115" providerId="LiveId" clId="{CF1600B2-6C25-4F5B-B02D-32F1217FA578}" dt="2022-07-12T06:01:17.493" v="840" actId="47"/>
      <pc:docMkLst>
        <pc:docMk/>
      </pc:docMkLst>
      <pc:sldChg chg="addSp delSp modSp new mod setBg chgLayout">
        <pc:chgData name="Umesh Malepati" userId="b21827b8907ed115" providerId="LiveId" clId="{CF1600B2-6C25-4F5B-B02D-32F1217FA578}" dt="2022-06-28T02:35:35.721" v="112" actId="242"/>
        <pc:sldMkLst>
          <pc:docMk/>
          <pc:sldMk cId="323445457" sldId="260"/>
        </pc:sldMkLst>
        <pc:spChg chg="mod ord">
          <ac:chgData name="Umesh Malepati" userId="b21827b8907ed115" providerId="LiveId" clId="{CF1600B2-6C25-4F5B-B02D-32F1217FA578}" dt="2022-06-28T02:35:11.701" v="107" actId="26606"/>
          <ac:spMkLst>
            <pc:docMk/>
            <pc:sldMk cId="323445457" sldId="260"/>
            <ac:spMk id="2" creationId="{8E7A9209-E845-34AD-5351-D362CC9DEB72}"/>
          </ac:spMkLst>
        </pc:spChg>
        <pc:spChg chg="del mod">
          <ac:chgData name="Umesh Malepati" userId="b21827b8907ed115" providerId="LiveId" clId="{CF1600B2-6C25-4F5B-B02D-32F1217FA578}" dt="2022-06-28T02:11:37.720" v="13" actId="931"/>
          <ac:spMkLst>
            <pc:docMk/>
            <pc:sldMk cId="323445457" sldId="260"/>
            <ac:spMk id="3" creationId="{F829DACD-7BC5-DA1C-D3AC-336232B0D755}"/>
          </ac:spMkLst>
        </pc:spChg>
        <pc:spChg chg="mod ord">
          <ac:chgData name="Umesh Malepati" userId="b21827b8907ed115" providerId="LiveId" clId="{CF1600B2-6C25-4F5B-B02D-32F1217FA578}" dt="2022-06-28T02:35:11.701" v="107" actId="26606"/>
          <ac:spMkLst>
            <pc:docMk/>
            <pc:sldMk cId="323445457" sldId="260"/>
            <ac:spMk id="4" creationId="{76994F4B-8C1D-5111-3067-75D79CD69A5E}"/>
          </ac:spMkLst>
        </pc:spChg>
        <pc:spChg chg="mod ord">
          <ac:chgData name="Umesh Malepati" userId="b21827b8907ed115" providerId="LiveId" clId="{CF1600B2-6C25-4F5B-B02D-32F1217FA578}" dt="2022-06-28T02:35:11.701" v="107" actId="26606"/>
          <ac:spMkLst>
            <pc:docMk/>
            <pc:sldMk cId="323445457" sldId="260"/>
            <ac:spMk id="5" creationId="{8AFC27EE-D54F-5B6F-B6E4-FDDA888DA488}"/>
          </ac:spMkLst>
        </pc:spChg>
        <pc:spChg chg="add del mod">
          <ac:chgData name="Umesh Malepati" userId="b21827b8907ed115" providerId="LiveId" clId="{CF1600B2-6C25-4F5B-B02D-32F1217FA578}" dt="2022-06-28T02:31:41.186" v="19" actId="931"/>
          <ac:spMkLst>
            <pc:docMk/>
            <pc:sldMk cId="323445457" sldId="260"/>
            <ac:spMk id="11" creationId="{FC4C5258-DE1D-2AB4-089D-8C4B6AF40BE6}"/>
          </ac:spMkLst>
        </pc:spChg>
        <pc:spChg chg="add mod">
          <ac:chgData name="Umesh Malepati" userId="b21827b8907ed115" providerId="LiveId" clId="{CF1600B2-6C25-4F5B-B02D-32F1217FA578}" dt="2022-06-28T02:35:35.721" v="112" actId="242"/>
          <ac:spMkLst>
            <pc:docMk/>
            <pc:sldMk cId="323445457" sldId="260"/>
            <ac:spMk id="16" creationId="{66178A15-4D9F-38F0-7D6B-4860F227B5A6}"/>
          </ac:spMkLst>
        </pc:spChg>
        <pc:spChg chg="add">
          <ac:chgData name="Umesh Malepati" userId="b21827b8907ed115" providerId="LiveId" clId="{CF1600B2-6C25-4F5B-B02D-32F1217FA578}" dt="2022-06-28T02:35:11.701" v="107" actId="26606"/>
          <ac:spMkLst>
            <pc:docMk/>
            <pc:sldMk cId="323445457" sldId="260"/>
            <ac:spMk id="21" creationId="{552D83D0-1B9D-4034-A175-CA980152758C}"/>
          </ac:spMkLst>
        </pc:spChg>
        <pc:spChg chg="add">
          <ac:chgData name="Umesh Malepati" userId="b21827b8907ed115" providerId="LiveId" clId="{CF1600B2-6C25-4F5B-B02D-32F1217FA578}" dt="2022-06-28T02:35:11.701" v="107" actId="26606"/>
          <ac:spMkLst>
            <pc:docMk/>
            <pc:sldMk cId="323445457" sldId="260"/>
            <ac:spMk id="23" creationId="{5BB7A09E-9DB2-4EB4-9C14-D3E1C780A846}"/>
          </ac:spMkLst>
        </pc:spChg>
        <pc:spChg chg="add">
          <ac:chgData name="Umesh Malepati" userId="b21827b8907ed115" providerId="LiveId" clId="{CF1600B2-6C25-4F5B-B02D-32F1217FA578}" dt="2022-06-28T02:35:11.701" v="107" actId="26606"/>
          <ac:spMkLst>
            <pc:docMk/>
            <pc:sldMk cId="323445457" sldId="260"/>
            <ac:spMk id="25" creationId="{9406B87E-474F-4B1D-9DBA-587A2BC73B1D}"/>
          </ac:spMkLst>
        </pc:spChg>
        <pc:spChg chg="add">
          <ac:chgData name="Umesh Malepati" userId="b21827b8907ed115" providerId="LiveId" clId="{CF1600B2-6C25-4F5B-B02D-32F1217FA578}" dt="2022-06-28T02:35:11.701" v="107" actId="26606"/>
          <ac:spMkLst>
            <pc:docMk/>
            <pc:sldMk cId="323445457" sldId="260"/>
            <ac:spMk id="27" creationId="{D4A28900-D253-40FB-A828-B609002BDDDF}"/>
          </ac:spMkLst>
        </pc:spChg>
        <pc:spChg chg="add">
          <ac:chgData name="Umesh Malepati" userId="b21827b8907ed115" providerId="LiveId" clId="{CF1600B2-6C25-4F5B-B02D-32F1217FA578}" dt="2022-06-28T02:35:11.701" v="107" actId="26606"/>
          <ac:spMkLst>
            <pc:docMk/>
            <pc:sldMk cId="323445457" sldId="260"/>
            <ac:spMk id="31" creationId="{87C04326-2C03-4AAE-A2F7-FEA42A885B75}"/>
          </ac:spMkLst>
        </pc:spChg>
        <pc:spChg chg="add">
          <ac:chgData name="Umesh Malepati" userId="b21827b8907ed115" providerId="LiveId" clId="{CF1600B2-6C25-4F5B-B02D-32F1217FA578}" dt="2022-06-28T02:35:11.701" v="107" actId="26606"/>
          <ac:spMkLst>
            <pc:docMk/>
            <pc:sldMk cId="323445457" sldId="260"/>
            <ac:spMk id="33" creationId="{B4F95911-88F4-4A79-8333-3B1D7B05B022}"/>
          </ac:spMkLst>
        </pc:spChg>
        <pc:spChg chg="add">
          <ac:chgData name="Umesh Malepati" userId="b21827b8907ed115" providerId="LiveId" clId="{CF1600B2-6C25-4F5B-B02D-32F1217FA578}" dt="2022-06-28T02:35:11.701" v="107" actId="26606"/>
          <ac:spMkLst>
            <pc:docMk/>
            <pc:sldMk cId="323445457" sldId="260"/>
            <ac:spMk id="35" creationId="{D867116F-D0DD-42D4-87A4-71EB09943DC6}"/>
          </ac:spMkLst>
        </pc:spChg>
        <pc:spChg chg="add">
          <ac:chgData name="Umesh Malepati" userId="b21827b8907ed115" providerId="LiveId" clId="{CF1600B2-6C25-4F5B-B02D-32F1217FA578}" dt="2022-06-28T02:35:11.701" v="107" actId="26606"/>
          <ac:spMkLst>
            <pc:docMk/>
            <pc:sldMk cId="323445457" sldId="260"/>
            <ac:spMk id="37" creationId="{3C9268DF-A2DD-4DA6-8222-1319FF37C050}"/>
          </ac:spMkLst>
        </pc:spChg>
        <pc:picChg chg="add del mod">
          <ac:chgData name="Umesh Malepati" userId="b21827b8907ed115" providerId="LiveId" clId="{CF1600B2-6C25-4F5B-B02D-32F1217FA578}" dt="2022-06-28T02:12:38.142" v="18" actId="478"/>
          <ac:picMkLst>
            <pc:docMk/>
            <pc:sldMk cId="323445457" sldId="260"/>
            <ac:picMk id="7" creationId="{4D2C978F-9EDE-377E-F999-44A565C10F1A}"/>
          </ac:picMkLst>
        </pc:picChg>
        <pc:picChg chg="add del mod">
          <ac:chgData name="Umesh Malepati" userId="b21827b8907ed115" providerId="LiveId" clId="{CF1600B2-6C25-4F5B-B02D-32F1217FA578}" dt="2022-06-28T02:12:38.142" v="18" actId="478"/>
          <ac:picMkLst>
            <pc:docMk/>
            <pc:sldMk cId="323445457" sldId="260"/>
            <ac:picMk id="9" creationId="{3FA23F8C-1D50-2FEE-94A4-9FA5F50C52C1}"/>
          </ac:picMkLst>
        </pc:picChg>
        <pc:picChg chg="add mod ord">
          <ac:chgData name="Umesh Malepati" userId="b21827b8907ed115" providerId="LiveId" clId="{CF1600B2-6C25-4F5B-B02D-32F1217FA578}" dt="2022-06-28T02:35:26.704" v="111" actId="122"/>
          <ac:picMkLst>
            <pc:docMk/>
            <pc:sldMk cId="323445457" sldId="260"/>
            <ac:picMk id="13" creationId="{CBFCF5E0-26D4-416F-6EBB-03F8B0B414D4}"/>
          </ac:picMkLst>
        </pc:picChg>
        <pc:picChg chg="add mod">
          <ac:chgData name="Umesh Malepati" userId="b21827b8907ed115" providerId="LiveId" clId="{CF1600B2-6C25-4F5B-B02D-32F1217FA578}" dt="2022-06-28T02:35:11.701" v="107" actId="26606"/>
          <ac:picMkLst>
            <pc:docMk/>
            <pc:sldMk cId="323445457" sldId="260"/>
            <ac:picMk id="15" creationId="{BAE870E8-695E-3C3E-E2FA-F0D3DB7CF808}"/>
          </ac:picMkLst>
        </pc:picChg>
        <pc:cxnChg chg="add">
          <ac:chgData name="Umesh Malepati" userId="b21827b8907ed115" providerId="LiveId" clId="{CF1600B2-6C25-4F5B-B02D-32F1217FA578}" dt="2022-06-28T02:35:11.701" v="107" actId="26606"/>
          <ac:cxnSpMkLst>
            <pc:docMk/>
            <pc:sldMk cId="323445457" sldId="260"/>
            <ac:cxnSpMk id="29" creationId="{5525586A-EF27-4F5E-93D3-443559DBECD6}"/>
          </ac:cxnSpMkLst>
        </pc:cxnChg>
      </pc:sldChg>
      <pc:sldChg chg="modSp new mod">
        <pc:chgData name="Umesh Malepati" userId="b21827b8907ed115" providerId="LiveId" clId="{CF1600B2-6C25-4F5B-B02D-32F1217FA578}" dt="2022-06-28T03:18:30.080" v="327" actId="20577"/>
        <pc:sldMkLst>
          <pc:docMk/>
          <pc:sldMk cId="1253248494" sldId="261"/>
        </pc:sldMkLst>
        <pc:spChg chg="mod">
          <ac:chgData name="Umesh Malepati" userId="b21827b8907ed115" providerId="LiveId" clId="{CF1600B2-6C25-4F5B-B02D-32F1217FA578}" dt="2022-06-28T03:16:52.992" v="148" actId="20577"/>
          <ac:spMkLst>
            <pc:docMk/>
            <pc:sldMk cId="1253248494" sldId="261"/>
            <ac:spMk id="2" creationId="{C2DD2B71-F619-62DA-2863-A895AF116C44}"/>
          </ac:spMkLst>
        </pc:spChg>
        <pc:spChg chg="mod">
          <ac:chgData name="Umesh Malepati" userId="b21827b8907ed115" providerId="LiveId" clId="{CF1600B2-6C25-4F5B-B02D-32F1217FA578}" dt="2022-06-28T03:18:30.080" v="327" actId="20577"/>
          <ac:spMkLst>
            <pc:docMk/>
            <pc:sldMk cId="1253248494" sldId="261"/>
            <ac:spMk id="3" creationId="{14CA6F07-52BA-523B-EDF7-B1DEB56CA9FA}"/>
          </ac:spMkLst>
        </pc:spChg>
      </pc:sldChg>
      <pc:sldChg chg="addSp delSp modSp new mod">
        <pc:chgData name="Umesh Malepati" userId="b21827b8907ed115" providerId="LiveId" clId="{CF1600B2-6C25-4F5B-B02D-32F1217FA578}" dt="2022-07-05T03:55:20.460" v="598" actId="1076"/>
        <pc:sldMkLst>
          <pc:docMk/>
          <pc:sldMk cId="2166489167" sldId="262"/>
        </pc:sldMkLst>
        <pc:spChg chg="mod">
          <ac:chgData name="Umesh Malepati" userId="b21827b8907ed115" providerId="LiveId" clId="{CF1600B2-6C25-4F5B-B02D-32F1217FA578}" dt="2022-07-05T03:51:35.980" v="333"/>
          <ac:spMkLst>
            <pc:docMk/>
            <pc:sldMk cId="2166489167" sldId="262"/>
            <ac:spMk id="2" creationId="{BB9C9F84-462B-AFA8-C579-0C9B74D27330}"/>
          </ac:spMkLst>
        </pc:spChg>
        <pc:spChg chg="del mod">
          <ac:chgData name="Umesh Malepati" userId="b21827b8907ed115" providerId="LiveId" clId="{CF1600B2-6C25-4F5B-B02D-32F1217FA578}" dt="2022-07-05T03:52:18.725" v="335" actId="931"/>
          <ac:spMkLst>
            <pc:docMk/>
            <pc:sldMk cId="2166489167" sldId="262"/>
            <ac:spMk id="3" creationId="{D21BBD08-B5F9-3340-F5A0-A89EFF8DD59D}"/>
          </ac:spMkLst>
        </pc:spChg>
        <pc:spChg chg="add mod">
          <ac:chgData name="Umesh Malepati" userId="b21827b8907ed115" providerId="LiveId" clId="{CF1600B2-6C25-4F5B-B02D-32F1217FA578}" dt="2022-07-05T03:55:20.460" v="598" actId="1076"/>
          <ac:spMkLst>
            <pc:docMk/>
            <pc:sldMk cId="2166489167" sldId="262"/>
            <ac:spMk id="8" creationId="{4F953402-EC5B-058A-1762-DC37EF1C1F97}"/>
          </ac:spMkLst>
        </pc:spChg>
        <pc:picChg chg="add mod">
          <ac:chgData name="Umesh Malepati" userId="b21827b8907ed115" providerId="LiveId" clId="{CF1600B2-6C25-4F5B-B02D-32F1217FA578}" dt="2022-07-05T03:52:23.745" v="339" actId="1076"/>
          <ac:picMkLst>
            <pc:docMk/>
            <pc:sldMk cId="2166489167" sldId="262"/>
            <ac:picMk id="7" creationId="{FCF9BE81-9FFC-FBD6-7303-B7321A60FAE2}"/>
          </ac:picMkLst>
        </pc:picChg>
      </pc:sldChg>
      <pc:sldChg chg="modSp new mod">
        <pc:chgData name="Umesh Malepati" userId="b21827b8907ed115" providerId="LiveId" clId="{CF1600B2-6C25-4F5B-B02D-32F1217FA578}" dt="2022-07-05T03:58:28.379" v="835" actId="20577"/>
        <pc:sldMkLst>
          <pc:docMk/>
          <pc:sldMk cId="4097861814" sldId="263"/>
        </pc:sldMkLst>
        <pc:spChg chg="mod">
          <ac:chgData name="Umesh Malepati" userId="b21827b8907ed115" providerId="LiveId" clId="{CF1600B2-6C25-4F5B-B02D-32F1217FA578}" dt="2022-07-05T03:55:59.527" v="613" actId="20577"/>
          <ac:spMkLst>
            <pc:docMk/>
            <pc:sldMk cId="4097861814" sldId="263"/>
            <ac:spMk id="2" creationId="{C695382E-7CE0-CFC5-1406-E31D41B1D82F}"/>
          </ac:spMkLst>
        </pc:spChg>
        <pc:spChg chg="mod">
          <ac:chgData name="Umesh Malepati" userId="b21827b8907ed115" providerId="LiveId" clId="{CF1600B2-6C25-4F5B-B02D-32F1217FA578}" dt="2022-07-05T03:58:28.379" v="835" actId="20577"/>
          <ac:spMkLst>
            <pc:docMk/>
            <pc:sldMk cId="4097861814" sldId="263"/>
            <ac:spMk id="3" creationId="{EBBB58F7-F67E-606E-EE8A-939745395C14}"/>
          </ac:spMkLst>
        </pc:spChg>
      </pc:sldChg>
      <pc:sldChg chg="del">
        <pc:chgData name="Umesh Malepati" userId="b21827b8907ed115" providerId="LiveId" clId="{CF1600B2-6C25-4F5B-B02D-32F1217FA578}" dt="2022-07-12T06:01:13.756" v="836" actId="47"/>
        <pc:sldMkLst>
          <pc:docMk/>
          <pc:sldMk cId="2446494865" sldId="264"/>
        </pc:sldMkLst>
      </pc:sldChg>
      <pc:sldChg chg="del">
        <pc:chgData name="Umesh Malepati" userId="b21827b8907ed115" providerId="LiveId" clId="{CF1600B2-6C25-4F5B-B02D-32F1217FA578}" dt="2022-07-12T06:01:15.351" v="837" actId="47"/>
        <pc:sldMkLst>
          <pc:docMk/>
          <pc:sldMk cId="3646123683" sldId="265"/>
        </pc:sldMkLst>
      </pc:sldChg>
      <pc:sldChg chg="del">
        <pc:chgData name="Umesh Malepati" userId="b21827b8907ed115" providerId="LiveId" clId="{CF1600B2-6C25-4F5B-B02D-32F1217FA578}" dt="2022-07-12T06:01:16.227" v="838" actId="47"/>
        <pc:sldMkLst>
          <pc:docMk/>
          <pc:sldMk cId="3543692540" sldId="266"/>
        </pc:sldMkLst>
      </pc:sldChg>
      <pc:sldChg chg="del">
        <pc:chgData name="Umesh Malepati" userId="b21827b8907ed115" providerId="LiveId" clId="{CF1600B2-6C25-4F5B-B02D-32F1217FA578}" dt="2022-07-12T06:01:16.852" v="839" actId="47"/>
        <pc:sldMkLst>
          <pc:docMk/>
          <pc:sldMk cId="3480691557" sldId="267"/>
        </pc:sldMkLst>
      </pc:sldChg>
      <pc:sldChg chg="del">
        <pc:chgData name="Umesh Malepati" userId="b21827b8907ed115" providerId="LiveId" clId="{CF1600B2-6C25-4F5B-B02D-32F1217FA578}" dt="2022-07-12T06:01:17.493" v="840" actId="47"/>
        <pc:sldMkLst>
          <pc:docMk/>
          <pc:sldMk cId="2136017592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9EB3-778A-4187-9591-EF2BB15012EA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3B629-CFCA-4E3A-930F-F26326CA4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3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335A-4E82-45C9-B915-E4A3F0541B9E}" type="datetime1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3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33D8-7CD5-48A8-9DEA-09F9DB62E423}" type="datetime1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69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4099-0AD8-40FA-9B2F-762E8C0D151C}" type="datetime1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1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72759-A082-4A76-962D-552907D2E3F7}" type="datetime1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0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1EC6-8344-4A20-96F7-508AC7061FB9}" type="datetime1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96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FD36-FEC3-4CEE-96A4-2CBE096ECE3D}" type="datetime1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9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5E88-FC13-446C-BA10-C21A6E94FF15}" type="datetime1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A5FC-F85D-4EE7-8B4A-8F788E7CFD53}" type="datetime1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9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6618F-2B66-429C-AA42-75805119C828}" type="datetime1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Shibaura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8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E9F7F3-FC55-40AD-BCE8-127E753C6009}" type="datetime1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Shibaura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EC9B1D-7622-430B-AF66-C5CCEFFD8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1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D52D-27D5-48FF-8315-C0C8C73991D1}" type="datetime1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8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85091E-4CBD-46A0-8D93-363209CE2722}" type="datetime1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Shibaura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EC9B1D-7622-430B-AF66-C5CCEFFD8F1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6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640A-3DD1-A0E1-D22E-24F30295B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Micro-Robotics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5EA72-87B0-9320-CF0F-D5FF02005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Weekly Update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4D03E-EB0A-628C-286D-11145C74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2ED94-517F-8E4A-0539-E86D1E43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02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3378-657C-EFF3-360E-DEC696AE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Arduino via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0930-C2B3-4D40-ED31-D6DD3DD5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/>
              <a:t>Installed </a:t>
            </a:r>
            <a:r>
              <a:rPr lang="en-IN" dirty="0" err="1"/>
              <a:t>Arduin</a:t>
            </a:r>
            <a:r>
              <a:rPr lang="en-IN" dirty="0"/>
              <a:t> IO library to MATLAB.</a:t>
            </a:r>
          </a:p>
          <a:p>
            <a:pPr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/>
              <a:t>I made this 4 mode LED where it goes off, on, blinking and wave pattern with a press of a button.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C4986-FB0D-7404-3D91-1B35AE57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F7A91-D683-ABB0-56A6-3AD15986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2</a:t>
            </a:fld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3FFA50-DC20-063E-521A-4BB7C0E1C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2832298"/>
            <a:ext cx="4116387" cy="314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1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38816-AF06-47EE-964C-EC93C016D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5DC6C-59CA-395E-084E-6EF83466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 dirty="0"/>
              <a:t>3D-Printing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026494A-600F-DA80-E03A-F3FD1206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6" r="1" b="21817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ED8B4E-BB7E-447F-A35F-4D3AF6C0A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B659-08B5-DE82-059A-D2FBFB13A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3D-printed a planetary gearbox using FDM 3D-printer. Material used  was carbon </a:t>
            </a:r>
            <a:r>
              <a:rPr lang="en-IN" dirty="0" err="1"/>
              <a:t>fiber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Problem faced was that the model made in CAD was bigger and had to scale it down while 3D printing.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Now the diameter changed and module changed, due to this gears wouldn’t mesh properly.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But I learnt how to use a 3D-printer and the problems faced during printing it.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DC0642-5384-4897-BC9B-E85F63D7B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015513-D3C4-4477-AA12-D8FF240AA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EA001-7DA6-3238-709B-4C660992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/>
              <a:t>Shibaura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05F1C-6680-BBAE-A1E4-799EBC0B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AEC9B1D-7622-430B-AF66-C5CCEFFD8F1C}" type="slidenum">
              <a:rPr lang="en-IN" smtClean="0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34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E50E-EDC5-5C97-E4F4-252EFE0C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Inverted Pendulum Balancing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AEC7-9AD4-34E9-9EAE-237AF788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 started working on it and I collected all the components except 2 components (Universal Plate Set and Motor driver IC).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 plan to complete it within next 2-3 days.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DE3A-EBF1-C028-A3ED-E74DF4C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1735F-D93C-89D9-E735-AC6F17DC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0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2D83D0-1B9D-4034-A175-CA9801527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A9209-E845-34AD-5351-D362CC9D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Boxer Robot</a:t>
            </a: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B7A09E-9DB2-4EB4-9C14-D3E1C780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06B87E-474F-4B1D-9DBA-587A2BC73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BFCF5E0-26D4-416F-6EBB-03F8B0B41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1381890"/>
            <a:ext cx="2784700" cy="128792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4A28900-D253-40FB-A828-B609002BD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25586A-EF27-4F5E-93D3-443559DBE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7C04326-2C03-4AAE-A2F7-FEA42A885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F95911-88F4-4A79-8333-3B1D7B05B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BAE870E8-695E-3C3E-E2FA-F0D3DB7CF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99" y="2601842"/>
            <a:ext cx="1494387" cy="32311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178A15-4D9F-38F0-7D6B-4860F227B5A6}"/>
              </a:ext>
            </a:extLst>
          </p:cNvPr>
          <p:cNvSpPr txBox="1"/>
          <p:nvPr/>
        </p:nvSpPr>
        <p:spPr>
          <a:xfrm>
            <a:off x="6956868" y="2198914"/>
            <a:ext cx="4592874" cy="367018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Made a boxer robot from the manual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few customization to the robot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67116F-D0DD-42D4-87A4-71EB09943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9268DF-A2DD-4DA6-8222-1319FF37C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94F4B-8C1D-5111-3067-75D79CD6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Shibaura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C27EE-D54F-5B6F-B6E4-FDDA888D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EC9B1D-7622-430B-AF66-C5CCEFFD8F1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2B71-F619-62DA-2863-A895AF11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Inverted Pendulum Balancing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6F07-52BA-523B-EDF7-B1DEB56CA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 am still working on it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Completed building electronics part of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Went to store and brought all hardware required for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Target of completion is within 3 days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ACFB8-0739-91F4-9703-80563C18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A8B25-76F3-23AF-8538-DC5131F7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24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9F84-462B-AFA8-C579-0C9B74D2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Inverted Pendulum Balancing Robot</a:t>
            </a:r>
          </a:p>
        </p:txBody>
      </p:sp>
      <p:pic>
        <p:nvPicPr>
          <p:cNvPr id="7" name="Content Placeholder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CF9BE81-9FFC-FBD6-7303-B7321A60F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64" y="1885529"/>
            <a:ext cx="1857716" cy="40227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256C0-6DD8-0FA4-9476-265DF289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E2C23-05DC-CBCD-5EF5-622E95A2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3402-EC5B-058A-1762-DC37EF1C1F97}"/>
              </a:ext>
            </a:extLst>
          </p:cNvPr>
          <p:cNvSpPr txBox="1"/>
          <p:nvPr/>
        </p:nvSpPr>
        <p:spPr>
          <a:xfrm>
            <a:off x="1200150" y="3235171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completed building the inverted pendulum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Power is being supplied to robot but is not able to balance itself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am currently trying adjust the parameters such as angle, angular velocity of gyro and robot to balance itself.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6648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382E-7CE0-CFC5-1406-E31D41B1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Paper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58F7-F67E-606E-EE8A-93974539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am planning to write a paper about 5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am looking for the unique idea for the paper.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currently thought of </a:t>
            </a:r>
            <a:r>
              <a:rPr lang="en-US"/>
              <a:t>these keywords: </a:t>
            </a:r>
            <a:r>
              <a:rPr lang="en-US" dirty="0"/>
              <a:t>CMG, robotic arm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6A654-82D9-B45F-4FFA-DBB96A4C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Shibaura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34642-34F9-24FB-5451-56E332AA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9B1D-7622-430B-AF66-C5CCEFFD8F1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618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</TotalTime>
  <Words>313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Micro-Robotics Lab</vt:lpstr>
      <vt:lpstr>Using Arduino via MATLAB</vt:lpstr>
      <vt:lpstr>3D-Printing</vt:lpstr>
      <vt:lpstr>Inverted Pendulum Balancing Robot</vt:lpstr>
      <vt:lpstr>Boxer Robot</vt:lpstr>
      <vt:lpstr>Inverted Pendulum Balancing Robot</vt:lpstr>
      <vt:lpstr>Inverted Pendulum Balancing Robot</vt:lpstr>
      <vt:lpstr>Research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Micro-Robotics Lab</dc:title>
  <dc:creator>Malepati Umesh</dc:creator>
  <cp:lastModifiedBy>Malepati Umesh</cp:lastModifiedBy>
  <cp:revision>2</cp:revision>
  <dcterms:created xsi:type="dcterms:W3CDTF">2022-06-20T05:36:58Z</dcterms:created>
  <dcterms:modified xsi:type="dcterms:W3CDTF">2022-07-12T06:01:22Z</dcterms:modified>
</cp:coreProperties>
</file>