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14CAA-2384-4295-879F-B0522F04FAB4}" v="11" dt="2022-07-12T10:02:1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2759-A082-4A76-962D-552907D2E3F7}" type="datetime1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0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35A-4E82-45C9-B915-E4A3F0541B9E}" type="datetime1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3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85091E-4CBD-46A0-8D93-363209CE2722}" type="datetime1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5BBD0D-69B0-7EAA-7531-BB274CD08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Monthly Report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62D4581-05F8-B6E2-200C-E6CD45541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CMG, Arduino, MATLAB I/O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4CDCD-6588-8226-6338-E9D95D36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926B-E51D-D68F-F77E-49CC1EAF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9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30C-D221-C576-4E48-BFFD2AA0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BD81-98F3-64D3-F6E5-CD616EE2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Learnt about basics of Arduino and how to program on Arduino 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Learnt to use blinking LED on Arduino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Arduino IDE to operate a display of LEDs, temperature sensor, gyro sensor, motion sensor,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7FBEE-1F48-13FB-871C-D2AF4274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15CFD-549C-F133-E897-EF67C40C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2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E7E-8C3E-DAAB-B8C0-6607076A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I/O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3499-DD74-5A03-C508-B052BC2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Installed MATLAB I/O add-on to MATLAB.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this library to operate Arduino via MATLAB.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this library to operate LEDs in different modes on </a:t>
            </a:r>
            <a:r>
              <a:rPr lang="en-US" dirty="0" err="1"/>
              <a:t>arduino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F83EB-F2EE-C4F1-2E7C-B3DBF43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BC787-04A1-068A-7E41-D10DA75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9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E13F-B954-82FC-7D72-E86AD14C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Pendulum CMG Robot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7EAC2-0D59-7B6D-0CC8-3A2E2B0D3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Built a simple inverted pendulum robot using gyro sensor for self-balancing.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Currently trying to balance the robot using Arduino IDE.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Varying the parameters ‘θ, </a:t>
                </a:r>
                <a:r>
                  <a:rPr lang="el-GR" dirty="0"/>
                  <a:t>θ˙</a:t>
                </a:r>
                <a:r>
                  <a:rPr lang="en-US" dirty="0"/>
                  <a:t>, x,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’ to get the robot to balance itself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7EAC2-0D59-7B6D-0CC8-3A2E2B0D3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96B4F-CEDA-6F78-9824-4C2A5F5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11C3E-CB38-70C3-75D2-E858679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8E7BB182-9A2F-41DB-A15B-CEFF95882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B0C3A-A22C-86B6-94EE-433D3A06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4946"/>
            <a:ext cx="4015087" cy="1450757"/>
          </a:xfrm>
        </p:spPr>
        <p:txBody>
          <a:bodyPr>
            <a:normAutofit/>
          </a:bodyPr>
          <a:lstStyle/>
          <a:p>
            <a:r>
              <a:rPr lang="en-US" dirty="0"/>
              <a:t>Customized Boxer Robot</a:t>
            </a:r>
            <a:endParaRPr lang="en-IN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F2064828-6E45-8B5F-6457-3947AF86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r="23259" b="2"/>
          <a:stretch/>
        </p:blipFill>
        <p:spPr>
          <a:xfrm>
            <a:off x="628952" y="623178"/>
            <a:ext cx="3671055" cy="2923485"/>
          </a:xfrm>
          <a:prstGeom prst="rect">
            <a:avLst/>
          </a:prstGeom>
        </p:spPr>
      </p:pic>
      <p:sp>
        <p:nvSpPr>
          <p:cNvPr id="28" name="Rectangle 15">
            <a:extLst>
              <a:ext uri="{FF2B5EF4-FFF2-40B4-BE49-F238E27FC236}">
                <a16:creationId xmlns:a16="http://schemas.microsoft.com/office/drawing/2014/main" id="{776D5953-88C9-4A3A-83C1-074A6327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863" y="623178"/>
            <a:ext cx="2447148" cy="1728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36762D74-2E35-4E08-8866-FBB43EE0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5671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9">
            <a:extLst>
              <a:ext uri="{FF2B5EF4-FFF2-40B4-BE49-F238E27FC236}">
                <a16:creationId xmlns:a16="http://schemas.microsoft.com/office/drawing/2014/main" id="{C964C180-68DA-4DC9-AE8F-A37AFF26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3709572"/>
            <a:ext cx="3659927" cy="1973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BE98FBF9-C458-A23D-504E-ED6B3D10A4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5" r="1" b="19245"/>
          <a:stretch/>
        </p:blipFill>
        <p:spPr>
          <a:xfrm>
            <a:off x="4465863" y="2512667"/>
            <a:ext cx="2447148" cy="31815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8701-DDB9-F2E3-B4A7-A3BFA869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2198914"/>
            <a:ext cx="401508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 a customized boxer robot.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demonstrate to first year UG students for their project.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8603D46-1AEA-46AF-B965-6F9059E5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6FFB6D97-9A31-4EF7-8F10-718E39BD0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6C706-46EA-3670-E455-99DD081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0C5D1-9B70-E9D3-025D-660C1B7F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EC9B1D-7622-430B-AF66-C5CCEFFD8F1C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EB2150-5B6C-732A-D14A-D20EE900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C0CE34-65F7-7942-FBC1-73DB0B51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get the inverted pendulum balanced on its 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MATLAB library to operate the </a:t>
            </a:r>
            <a:r>
              <a:rPr lang="en-US"/>
              <a:t>inverted pendulum.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finally balancing it without using USB cables.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F3C9D-64FE-91D4-2333-CD1B58F1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8C01-C260-FC12-47DE-E0D4EBC5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48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4821C30D73A04EBC73F115F2D192BE" ma:contentTypeVersion="2" ma:contentTypeDescription="Create a new document." ma:contentTypeScope="" ma:versionID="96f54333ff946dd741006dca352e08b6">
  <xsd:schema xmlns:xsd="http://www.w3.org/2001/XMLSchema" xmlns:xs="http://www.w3.org/2001/XMLSchema" xmlns:p="http://schemas.microsoft.com/office/2006/metadata/properties" xmlns:ns3="a1629cf7-f963-4b39-b41f-25f207a66c98" targetNamespace="http://schemas.microsoft.com/office/2006/metadata/properties" ma:root="true" ma:fieldsID="64ffbd2cd5ebe12b0fe8c083fa05a4de" ns3:_="">
    <xsd:import namespace="a1629cf7-f963-4b39-b41f-25f207a66c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29cf7-f963-4b39-b41f-25f207a66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54A33A-831F-438A-8EC4-A11B35E313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29cf7-f963-4b39-b41f-25f207a66c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E603F5-B9A8-4E9B-821E-25D0D6A753AD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a1629cf7-f963-4b39-b41f-25f207a66c9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2D6213-D1FB-419D-923C-C75E8CAC00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Monthly Report</vt:lpstr>
      <vt:lpstr>Arduino IDE</vt:lpstr>
      <vt:lpstr>MATLAB I/O</vt:lpstr>
      <vt:lpstr>Inverted Pendulum CMG Robot</vt:lpstr>
      <vt:lpstr>Customized Boxer Robot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Report</dc:title>
  <dc:creator>Malepati Umesh</dc:creator>
  <cp:lastModifiedBy>Malepati Umesh</cp:lastModifiedBy>
  <cp:revision>2</cp:revision>
  <dcterms:created xsi:type="dcterms:W3CDTF">2022-07-12T03:29:13Z</dcterms:created>
  <dcterms:modified xsi:type="dcterms:W3CDTF">2022-12-23T05:44:35Z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0x010100554821C30D73A04EBC73F115F2D192BE</vt:lpwstr>
  </property>
</Properties>
</file>