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CH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34A8D-44A2-AD4C-9CFA-EF3749172753}" type="datetimeFigureOut">
              <a:rPr lang="de-CH" smtClean="0"/>
              <a:t>21.06.2018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8D2B-8E48-3745-A873-4DC6859AB979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H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or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492"/>
            <a:ext cx="9147044" cy="32539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Pietsch</dc:creator>
  <cp:keywords/>
  <cp:lastModifiedBy>Matthias Pietsch</cp:lastModifiedBy>
  <cp:revision>1</cp:revision>
  <dcterms:created xsi:type="dcterms:W3CDTF">2018-06-21T18:21:23Z</dcterms:created>
  <dcterms:modified xsi:type="dcterms:W3CDTF">2018-06-21T18:25:51Z</dcterms:modified>
</cp:coreProperties>
</file>