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B87D89-9DE3-4511-B3DB-C74D0A44631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630C29-06FF-46A4-BC05-D5C213B2E53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DB0893-1F48-4F93-B57B-5D841BF034B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5791B4-1D66-41B1-BFCD-8BE40CD9459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1EF7BC-A72D-4875-AC68-2A7BA6D28A0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57FA1B-5851-4BED-B203-EE4911EF891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0E9092-6CB7-4F7A-AFAB-65C90B3BFCD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30520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30520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30520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30520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30520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89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132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175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20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GB" sz="5600" spc="-1" strike="noStrike">
                <a:solidFill>
                  <a:srgbClr val="50e0ea"/>
                </a:solidFill>
                <a:latin typeface="Calibri"/>
              </a:rPr>
              <a:t>PR bleeding and anticoagulants</a:t>
            </a:r>
            <a:endParaRPr b="0" lang="en-GB" sz="5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33520" y="3228480"/>
            <a:ext cx="78541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/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en-GB" sz="2600" spc="-1" strike="noStrike">
                <a:solidFill>
                  <a:srgbClr val="ffffff"/>
                </a:solidFill>
                <a:latin typeface="Constantia"/>
              </a:rPr>
              <a:t>Jo Stringer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153720"/>
            <a:ext cx="8305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nstantia"/>
              </a:rPr>
              <a:t>Hb Level on Admission Versus  Anti-coagulation status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648000" y="1067760"/>
            <a:ext cx="8314560" cy="56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704160"/>
            <a:ext cx="8305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nstantia"/>
              </a:rPr>
              <a:t>Apixaban and Rivaroxaban  were most commonly used NOACs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1271520" y="1728000"/>
            <a:ext cx="7152120" cy="486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704160"/>
            <a:ext cx="830520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0" y="1892880"/>
            <a:ext cx="9044640" cy="49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704160"/>
            <a:ext cx="830520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691920" y="1212120"/>
            <a:ext cx="8314560" cy="56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04160"/>
            <a:ext cx="830520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288000" y="491760"/>
            <a:ext cx="8314560" cy="56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32760"/>
            <a:ext cx="830520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Age disribution for different anti </a:t>
            </a:r>
            <a:r>
              <a:rPr b="0" lang="en-GB" sz="3200" spc="-1" strike="noStrike">
                <a:latin typeface="Arial"/>
              </a:rPr>
              <a:t>coagulant</a:t>
            </a:r>
            <a:r>
              <a:rPr b="0" lang="en-GB" sz="3600" spc="-1" strike="noStrike">
                <a:latin typeface="Arial"/>
              </a:rPr>
              <a:t> groups</a:t>
            </a:r>
            <a:r>
              <a:rPr b="0" lang="en-GB" sz="4400" spc="-1" strike="noStrike">
                <a:latin typeface="Arial"/>
              </a:rPr>
              <a:t>.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541440" y="1296000"/>
            <a:ext cx="7882560" cy="533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704160"/>
            <a:ext cx="830520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432000" y="779760"/>
            <a:ext cx="8314560" cy="56282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704160"/>
            <a:ext cx="8305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nstantia"/>
              </a:rPr>
              <a:t>Conclusoin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Compared to previous  audit cycles we have less  overall length of stay. </a:t>
            </a:r>
            <a:endParaRPr b="0" lang="en-GB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In this audited group there seems to be a higher chance of having a lower Hb when on platelets </a:t>
            </a:r>
            <a:endParaRPr b="0" lang="en-GB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Limitations include the limited  number of patients on Warfarin and rivaroxaban. Unable to  examine true effect. 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GB" sz="5000" spc="-1" strike="noStrike">
                <a:solidFill>
                  <a:srgbClr val="04617b"/>
                </a:solidFill>
                <a:latin typeface="Calibri"/>
              </a:rPr>
              <a:t>Why investigate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Anecdotal evidence</a:t>
            </a:r>
            <a:endParaRPr b="0" lang="en-GB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Novel anticoagulant use is increasing</a:t>
            </a:r>
            <a:endParaRPr b="0" lang="en-GB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More patients being admitted on NOACs</a:t>
            </a:r>
            <a:endParaRPr b="0" lang="en-GB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Possibly more severe bleeding</a:t>
            </a:r>
            <a:endParaRPr b="0" lang="en-GB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No method of monitoring use or reversing action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GB" sz="5000" spc="-1" strike="noStrike">
                <a:solidFill>
                  <a:srgbClr val="04617b"/>
                </a:solidFill>
                <a:latin typeface="Calibri"/>
              </a:rPr>
              <a:t>Aims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Are more patients being admitted over time for PR bleeding while taking NOACs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Is this bleeding more severe</a:t>
            </a:r>
            <a:endParaRPr b="0" lang="en-GB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Longer stay</a:t>
            </a:r>
            <a:endParaRPr b="0" lang="en-GB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Lower haemoglobin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704160"/>
            <a:ext cx="8305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GB" sz="5000" spc="-1" strike="noStrike">
                <a:solidFill>
                  <a:srgbClr val="04617b"/>
                </a:solidFill>
                <a:latin typeface="Calibri"/>
              </a:rPr>
              <a:t>Clotting cascade</a:t>
            </a:r>
            <a:endParaRPr b="0" lang="en-GB" sz="5000" spc="-1" strike="noStrike">
              <a:latin typeface="Arial"/>
            </a:endParaRPr>
          </a:p>
        </p:txBody>
      </p:sp>
      <p:pic>
        <p:nvPicPr>
          <p:cNvPr id="228" name="Picture 4" descr=""/>
          <p:cNvPicPr/>
          <p:nvPr/>
        </p:nvPicPr>
        <p:blipFill>
          <a:blip r:embed="rId1"/>
          <a:stretch/>
        </p:blipFill>
        <p:spPr>
          <a:xfrm>
            <a:off x="611640" y="2061000"/>
            <a:ext cx="7776000" cy="46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GB" sz="5000" spc="-1" strike="noStrike">
                <a:solidFill>
                  <a:srgbClr val="04617b"/>
                </a:solidFill>
                <a:latin typeface="Calibri"/>
              </a:rPr>
              <a:t>Methods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Retrospective study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Previous Cycle onMay 2014 – October 2014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This Cycle on [INSERT DATES HERE]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Review of patient lists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Data collected</a:t>
            </a:r>
            <a:endParaRPr b="0" lang="en-GB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EDD</a:t>
            </a:r>
            <a:endParaRPr b="0" lang="en-GB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Web V</a:t>
            </a:r>
            <a:endParaRPr b="0" lang="en-GB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SCR</a:t>
            </a:r>
            <a:endParaRPr b="0" lang="en-GB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Endobase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Study repeated February 2015 - present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GB" sz="5000" spc="-1" strike="noStrike">
                <a:solidFill>
                  <a:srgbClr val="04617b"/>
                </a:solidFill>
                <a:latin typeface="Calibri"/>
              </a:rPr>
              <a:t>Data collected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Length of stay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Hb on admission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Diagnosis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Age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Gender</a:t>
            </a:r>
            <a:endParaRPr b="0" lang="en-GB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GB" sz="2600" spc="-1" strike="noStrike">
                <a:solidFill>
                  <a:srgbClr val="000000"/>
                </a:solidFill>
                <a:latin typeface="Constantia"/>
              </a:rPr>
              <a:t>Medications</a:t>
            </a:r>
            <a:endParaRPr b="0" lang="en-GB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GB" sz="2400" spc="-1" strike="noStrike">
                <a:solidFill>
                  <a:srgbClr val="000000"/>
                </a:solidFill>
                <a:latin typeface="Constantia"/>
              </a:rPr>
              <a:t>Aspirin, Clopidogrel, Warfarin, NOAC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-62280"/>
            <a:ext cx="8305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GB" sz="5000" spc="-1" strike="noStrike">
                <a:solidFill>
                  <a:srgbClr val="04617b"/>
                </a:solidFill>
                <a:latin typeface="Calibri"/>
              </a:rPr>
              <a:t>Anti-coagulation Status</a:t>
            </a:r>
            <a:endParaRPr b="0" lang="en-GB" sz="50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88000" y="1229760"/>
            <a:ext cx="8314560" cy="56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10760" y="29556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9598"/>
                </a:solidFill>
                <a:latin typeface="Arial"/>
              </a:rPr>
              <a:t>Correlation</a:t>
            </a:r>
            <a:r>
              <a:rPr b="0" lang="en-GB" sz="1800" spc="-1" strike="noStrike">
                <a:solidFill>
                  <a:srgbClr val="009598"/>
                </a:solidFill>
                <a:latin typeface="Calibri"/>
              </a:rPr>
              <a:t> between Hb on Admission and Age for the 4 groups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97440" y="1080000"/>
            <a:ext cx="8314560" cy="56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50440" y="288000"/>
            <a:ext cx="83052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nstantia"/>
              </a:rPr>
              <a:t>Length of Stay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469440" y="1229760"/>
            <a:ext cx="8314560" cy="56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Application>LibreOffice/6.0.7.3$Linux_X86_64 LibreOffice_project/00m0$Build-3</Application>
  <Words>204</Words>
  <Paragraphs>63</Paragraphs>
  <Company>United Lincolnshire Hospitals NHS Trust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2015-06-01T12:22:46Z</dcterms:created>
  <dc:creator>Stringer Joanna (ULHT)</dc:creator>
  <dc:description/>
  <dc:language>en-GB</dc:language>
  <cp:lastModifiedBy/>
  <dcterms:modified xsi:type="dcterms:W3CDTF">2020-09-01T05:39:49Z</dcterms:modified>
  <cp:revision>15</cp:revision>
  <dc:subject/>
  <dc:title>PR bleeding and anticoagulants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United Lincolnshire Hospitals NHS Trust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