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9993F8-3815-4761-888C-9CB349D354EA}" v="8" dt="2024-07-07T21:05:41.0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5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minur Choudhury" userId="32de0134cee69532" providerId="LiveId" clId="{B19993F8-3815-4761-888C-9CB349D354EA}"/>
    <pc:docChg chg="undo custSel addSld modSld">
      <pc:chgData name="Muminur Choudhury" userId="32de0134cee69532" providerId="LiveId" clId="{B19993F8-3815-4761-888C-9CB349D354EA}" dt="2024-07-07T21:07:16.381" v="1508" actId="11529"/>
      <pc:docMkLst>
        <pc:docMk/>
      </pc:docMkLst>
      <pc:sldChg chg="modSp mod">
        <pc:chgData name="Muminur Choudhury" userId="32de0134cee69532" providerId="LiveId" clId="{B19993F8-3815-4761-888C-9CB349D354EA}" dt="2024-07-07T20:24:32.115" v="416" actId="6549"/>
        <pc:sldMkLst>
          <pc:docMk/>
          <pc:sldMk cId="2881607893" sldId="256"/>
        </pc:sldMkLst>
        <pc:spChg chg="mod">
          <ac:chgData name="Muminur Choudhury" userId="32de0134cee69532" providerId="LiveId" clId="{B19993F8-3815-4761-888C-9CB349D354EA}" dt="2024-07-07T20:24:32.115" v="416" actId="6549"/>
          <ac:spMkLst>
            <pc:docMk/>
            <pc:sldMk cId="2881607893" sldId="256"/>
            <ac:spMk id="3" creationId="{065E4EB9-EB07-4B1D-87C2-AD5DC26E7C13}"/>
          </ac:spMkLst>
        </pc:spChg>
      </pc:sldChg>
      <pc:sldChg chg="modSp mod">
        <pc:chgData name="Muminur Choudhury" userId="32de0134cee69532" providerId="LiveId" clId="{B19993F8-3815-4761-888C-9CB349D354EA}" dt="2024-07-07T20:47:11.632" v="421" actId="113"/>
        <pc:sldMkLst>
          <pc:docMk/>
          <pc:sldMk cId="2970501712" sldId="257"/>
        </pc:sldMkLst>
        <pc:spChg chg="mod">
          <ac:chgData name="Muminur Choudhury" userId="32de0134cee69532" providerId="LiveId" clId="{B19993F8-3815-4761-888C-9CB349D354EA}" dt="2024-07-07T20:47:11.632" v="421" actId="113"/>
          <ac:spMkLst>
            <pc:docMk/>
            <pc:sldMk cId="2970501712" sldId="257"/>
            <ac:spMk id="3" creationId="{4853F7A7-838C-96BF-CFDA-EEF254D77366}"/>
          </ac:spMkLst>
        </pc:spChg>
      </pc:sldChg>
      <pc:sldChg chg="modSp mod">
        <pc:chgData name="Muminur Choudhury" userId="32de0134cee69532" providerId="LiveId" clId="{B19993F8-3815-4761-888C-9CB349D354EA}" dt="2024-07-07T20:25:13.806" v="419" actId="20577"/>
        <pc:sldMkLst>
          <pc:docMk/>
          <pc:sldMk cId="431338030" sldId="258"/>
        </pc:sldMkLst>
        <pc:spChg chg="mod">
          <ac:chgData name="Muminur Choudhury" userId="32de0134cee69532" providerId="LiveId" clId="{B19993F8-3815-4761-888C-9CB349D354EA}" dt="2024-07-07T20:25:13.806" v="419" actId="20577"/>
          <ac:spMkLst>
            <pc:docMk/>
            <pc:sldMk cId="431338030" sldId="258"/>
            <ac:spMk id="3" creationId="{B16D585C-BE65-D29A-CD55-2A7BB3222407}"/>
          </ac:spMkLst>
        </pc:spChg>
      </pc:sldChg>
      <pc:sldChg chg="addSp delSp modSp new mod">
        <pc:chgData name="Muminur Choudhury" userId="32de0134cee69532" providerId="LiveId" clId="{B19993F8-3815-4761-888C-9CB349D354EA}" dt="2024-07-07T21:03:26.887" v="1056" actId="1076"/>
        <pc:sldMkLst>
          <pc:docMk/>
          <pc:sldMk cId="3504151230" sldId="259"/>
        </pc:sldMkLst>
        <pc:spChg chg="mod">
          <ac:chgData name="Muminur Choudhury" userId="32de0134cee69532" providerId="LiveId" clId="{B19993F8-3815-4761-888C-9CB349D354EA}" dt="2024-07-07T20:53:31.894" v="447" actId="20577"/>
          <ac:spMkLst>
            <pc:docMk/>
            <pc:sldMk cId="3504151230" sldId="259"/>
            <ac:spMk id="2" creationId="{C83B229B-8F2C-D70F-9936-0251D40610EA}"/>
          </ac:spMkLst>
        </pc:spChg>
        <pc:spChg chg="del">
          <ac:chgData name="Muminur Choudhury" userId="32de0134cee69532" providerId="LiveId" clId="{B19993F8-3815-4761-888C-9CB349D354EA}" dt="2024-07-07T20:54:31.082" v="448" actId="478"/>
          <ac:spMkLst>
            <pc:docMk/>
            <pc:sldMk cId="3504151230" sldId="259"/>
            <ac:spMk id="3" creationId="{B3C24193-21FB-7734-166E-7169004DCCE8}"/>
          </ac:spMkLst>
        </pc:spChg>
        <pc:spChg chg="add mod">
          <ac:chgData name="Muminur Choudhury" userId="32de0134cee69532" providerId="LiveId" clId="{B19993F8-3815-4761-888C-9CB349D354EA}" dt="2024-07-07T21:00:52.429" v="721" actId="692"/>
          <ac:spMkLst>
            <pc:docMk/>
            <pc:sldMk cId="3504151230" sldId="259"/>
            <ac:spMk id="4" creationId="{8DA0F7E5-57DF-B0E8-2AB9-91DA21E7A6DC}"/>
          </ac:spMkLst>
        </pc:spChg>
        <pc:spChg chg="add mod">
          <ac:chgData name="Muminur Choudhury" userId="32de0134cee69532" providerId="LiveId" clId="{B19993F8-3815-4761-888C-9CB349D354EA}" dt="2024-07-07T21:00:55.464" v="722" actId="692"/>
          <ac:spMkLst>
            <pc:docMk/>
            <pc:sldMk cId="3504151230" sldId="259"/>
            <ac:spMk id="5" creationId="{7F53EC73-3258-BF19-F432-3B4366101BCD}"/>
          </ac:spMkLst>
        </pc:spChg>
        <pc:spChg chg="add mod">
          <ac:chgData name="Muminur Choudhury" userId="32de0134cee69532" providerId="LiveId" clId="{B19993F8-3815-4761-888C-9CB349D354EA}" dt="2024-07-07T21:02:38.008" v="1048" actId="20577"/>
          <ac:spMkLst>
            <pc:docMk/>
            <pc:sldMk cId="3504151230" sldId="259"/>
            <ac:spMk id="6" creationId="{56710776-9604-F2E9-383C-696E03A1BC0D}"/>
          </ac:spMkLst>
        </pc:spChg>
        <pc:spChg chg="add del">
          <ac:chgData name="Muminur Choudhury" userId="32de0134cee69532" providerId="LiveId" clId="{B19993F8-3815-4761-888C-9CB349D354EA}" dt="2024-07-07T21:02:44.754" v="1050" actId="11529"/>
          <ac:spMkLst>
            <pc:docMk/>
            <pc:sldMk cId="3504151230" sldId="259"/>
            <ac:spMk id="7" creationId="{CB9FAB6C-6F8C-D362-CE5D-5E637BE69150}"/>
          </ac:spMkLst>
        </pc:spChg>
        <pc:spChg chg="add mod">
          <ac:chgData name="Muminur Choudhury" userId="32de0134cee69532" providerId="LiveId" clId="{B19993F8-3815-4761-888C-9CB349D354EA}" dt="2024-07-07T21:03:26.887" v="1056" actId="1076"/>
          <ac:spMkLst>
            <pc:docMk/>
            <pc:sldMk cId="3504151230" sldId="259"/>
            <ac:spMk id="12" creationId="{7DE6A35E-D251-380E-DB2C-F7D4E4BB1704}"/>
          </ac:spMkLst>
        </pc:spChg>
        <pc:cxnChg chg="add">
          <ac:chgData name="Muminur Choudhury" userId="32de0134cee69532" providerId="LiveId" clId="{B19993F8-3815-4761-888C-9CB349D354EA}" dt="2024-07-07T21:02:52.055" v="1051" actId="11529"/>
          <ac:cxnSpMkLst>
            <pc:docMk/>
            <pc:sldMk cId="3504151230" sldId="259"/>
            <ac:cxnSpMk id="9" creationId="{594B492A-F8D0-C5AA-CD00-0AD0D4798BD3}"/>
          </ac:cxnSpMkLst>
        </pc:cxnChg>
        <pc:cxnChg chg="add">
          <ac:chgData name="Muminur Choudhury" userId="32de0134cee69532" providerId="LiveId" clId="{B19993F8-3815-4761-888C-9CB349D354EA}" dt="2024-07-07T21:02:58.427" v="1052" actId="11529"/>
          <ac:cxnSpMkLst>
            <pc:docMk/>
            <pc:sldMk cId="3504151230" sldId="259"/>
            <ac:cxnSpMk id="11" creationId="{37D5E334-ED1C-A3DA-BD10-989880830591}"/>
          </ac:cxnSpMkLst>
        </pc:cxnChg>
      </pc:sldChg>
      <pc:sldChg chg="addSp delSp modSp new mod">
        <pc:chgData name="Muminur Choudhury" userId="32de0134cee69532" providerId="LiveId" clId="{B19993F8-3815-4761-888C-9CB349D354EA}" dt="2024-07-07T21:07:16.381" v="1508" actId="11529"/>
        <pc:sldMkLst>
          <pc:docMk/>
          <pc:sldMk cId="4131829986" sldId="260"/>
        </pc:sldMkLst>
        <pc:spChg chg="mod">
          <ac:chgData name="Muminur Choudhury" userId="32de0134cee69532" providerId="LiveId" clId="{B19993F8-3815-4761-888C-9CB349D354EA}" dt="2024-07-07T21:04:16.971" v="1083" actId="20577"/>
          <ac:spMkLst>
            <pc:docMk/>
            <pc:sldMk cId="4131829986" sldId="260"/>
            <ac:spMk id="2" creationId="{BEA4A2D5-423B-A013-06A7-959FAEB46E17}"/>
          </ac:spMkLst>
        </pc:spChg>
        <pc:spChg chg="add del">
          <ac:chgData name="Muminur Choudhury" userId="32de0134cee69532" providerId="LiveId" clId="{B19993F8-3815-4761-888C-9CB349D354EA}" dt="2024-07-07T21:04:24.142" v="1084"/>
          <ac:spMkLst>
            <pc:docMk/>
            <pc:sldMk cId="4131829986" sldId="260"/>
            <ac:spMk id="3" creationId="{A59C81A2-8C96-F6BF-D4E6-84CF9DF37A19}"/>
          </ac:spMkLst>
        </pc:spChg>
        <pc:spChg chg="add mod">
          <ac:chgData name="Muminur Choudhury" userId="32de0134cee69532" providerId="LiveId" clId="{B19993F8-3815-4761-888C-9CB349D354EA}" dt="2024-07-07T21:04:03.777" v="1061"/>
          <ac:spMkLst>
            <pc:docMk/>
            <pc:sldMk cId="4131829986" sldId="260"/>
            <ac:spMk id="4" creationId="{38C431AC-DBFC-219B-DEDC-4166D3C82451}"/>
          </ac:spMkLst>
        </pc:spChg>
        <pc:spChg chg="add del">
          <ac:chgData name="Muminur Choudhury" userId="32de0134cee69532" providerId="LiveId" clId="{B19993F8-3815-4761-888C-9CB349D354EA}" dt="2024-07-07T21:04:09.504" v="1063" actId="11529"/>
          <ac:spMkLst>
            <pc:docMk/>
            <pc:sldMk cId="4131829986" sldId="260"/>
            <ac:spMk id="5" creationId="{08050136-E2B0-C44A-B729-47FEFFFBEAC6}"/>
          </ac:spMkLst>
        </pc:spChg>
        <pc:spChg chg="add mod">
          <ac:chgData name="Muminur Choudhury" userId="32de0134cee69532" providerId="LiveId" clId="{B19993F8-3815-4761-888C-9CB349D354EA}" dt="2024-07-07T21:05:33.060" v="1267" actId="20577"/>
          <ac:spMkLst>
            <pc:docMk/>
            <pc:sldMk cId="4131829986" sldId="260"/>
            <ac:spMk id="6" creationId="{6183AC0A-E01C-524D-485C-FE13A60D5CBF}"/>
          </ac:spMkLst>
        </pc:spChg>
        <pc:spChg chg="add mod">
          <ac:chgData name="Muminur Choudhury" userId="32de0134cee69532" providerId="LiveId" clId="{B19993F8-3815-4761-888C-9CB349D354EA}" dt="2024-07-07T21:07:02.865" v="1507" actId="1076"/>
          <ac:spMkLst>
            <pc:docMk/>
            <pc:sldMk cId="4131829986" sldId="260"/>
            <ac:spMk id="7" creationId="{E64D6559-106D-3B51-3AD2-F644DA2437EC}"/>
          </ac:spMkLst>
        </pc:spChg>
        <pc:cxnChg chg="add">
          <ac:chgData name="Muminur Choudhury" userId="32de0134cee69532" providerId="LiveId" clId="{B19993F8-3815-4761-888C-9CB349D354EA}" dt="2024-07-07T21:07:16.381" v="1508" actId="11529"/>
          <ac:cxnSpMkLst>
            <pc:docMk/>
            <pc:sldMk cId="4131829986" sldId="260"/>
            <ac:cxnSpMk id="9" creationId="{646F6941-2024-8288-F82C-2CB12164C1D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100E9-5029-6D63-4D80-ADC7CD9A62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333F02-730D-8505-634E-6D76167529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F08D4-1A85-1D4B-BFAB-02A7DD947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AC85-AD71-4F7D-8EFB-F1F4256E65F9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F19A1-958B-51AB-23EA-7223D9AF2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A05FE-6EF8-5D9F-2065-E1ACA84D1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02AF-EE22-4BB5-B43D-EBF9DDC560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9782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0E2AD-CC31-2E59-0372-12BBE6897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E29969-19B7-C6E1-42B1-661AC5BA0B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BBA67-8936-BF6C-8456-375513373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AC85-AD71-4F7D-8EFB-F1F4256E65F9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2B62A-A0BC-A24A-5EAE-E615A7D2F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83FFC-CFEE-67D8-8583-1F950EE8E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02AF-EE22-4BB5-B43D-EBF9DDC560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290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4FF83-0B22-BD03-A6E6-1FF30E846B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AE6BE8-A0C9-9E3F-285E-314DF765D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6488F-C907-C26A-6A37-F2A88DA19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AC85-AD71-4F7D-8EFB-F1F4256E65F9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F362A-7460-18D4-A4BF-7F81520A0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C0B9C-AF55-AEF4-280A-812B896DB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02AF-EE22-4BB5-B43D-EBF9DDC560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556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30F51-7D85-486E-73BA-939754BE5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24D8F-44E2-4FAC-D1CA-5040338BF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E056E-7CD5-F24E-73EC-1860BC70A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AC85-AD71-4F7D-8EFB-F1F4256E65F9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6AC2D-3767-9A9E-C38A-1BD88F38D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71EB5-1BCE-0653-FBA7-808289F20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02AF-EE22-4BB5-B43D-EBF9DDC560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069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5EEFA-B6A4-E4AA-4DF3-CCA8D8ED5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89284-3B1F-82D9-CE56-C21F66CE5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86D01-39AC-CA23-6EBD-FF7B5EE05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AC85-AD71-4F7D-8EFB-F1F4256E65F9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46148-BDAE-B4DD-433C-9EBC67244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1DD5E-C3C6-5B9B-51CD-7076095DC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02AF-EE22-4BB5-B43D-EBF9DDC560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3823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8A9E8-4B34-E595-197B-9B4C10ABC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45EC9-AFC2-3158-90E9-72AFB2DC9D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0009D-E970-1618-5094-2372DEA4AD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350A7-9AAD-FD2E-6010-D962DC5D9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AC85-AD71-4F7D-8EFB-F1F4256E65F9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F36870-A3DB-D235-3571-80B9B5A8E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6BAB2-3A17-7570-5895-AAB4DD17E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02AF-EE22-4BB5-B43D-EBF9DDC560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2856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BBAB1-AF64-67A5-CEAD-E77DF338B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BB27D-EFE7-535A-5CB1-727E1109C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8E557C-03C2-D776-EDEA-D8E0C56D7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CCFA6-94DD-F78E-394E-393A7D781B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52FCC9-AA60-05DC-CCA5-39D6BFC4D4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778F98-EDD5-7573-AC24-F62B64703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AC85-AD71-4F7D-8EFB-F1F4256E65F9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53517B-543A-D1A3-D529-4BFDF61A8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1C97A8-08F1-E9ED-7973-FCEAA85D8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02AF-EE22-4BB5-B43D-EBF9DDC560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254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B7BB6-497B-CC35-BD5B-D862FBE7B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2CF740-5C8C-EC91-02A3-806780B33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AC85-AD71-4F7D-8EFB-F1F4256E65F9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CC32D2-4A21-7404-3AEC-240737748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BCDD5A-967C-79F3-1420-62913D0C2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02AF-EE22-4BB5-B43D-EBF9DDC560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687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596AA9-CE47-3201-A0C2-0D82D38CD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AC85-AD71-4F7D-8EFB-F1F4256E65F9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EE14E9-CC3B-9E7E-77E7-F15D7D509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2F87D-4C6E-92F1-01AA-D7A8F89A6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02AF-EE22-4BB5-B43D-EBF9DDC560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6903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7F2F2-A975-8EF7-C0DF-2B6E15990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3AF72-689A-1120-7884-4DFAE1C6D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D1D66E-1066-232E-B558-FD955A4BE6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AB6F01-8C44-3937-081F-9ECF508C9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AC85-AD71-4F7D-8EFB-F1F4256E65F9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9F7D0-810D-5FE6-05D3-D4309663C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A555BD-E70F-E908-D534-7ED803751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02AF-EE22-4BB5-B43D-EBF9DDC560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771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862F0-5E6F-7F70-2BAA-072E222B9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51D746-B397-44AD-7172-AA70B780C3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43CC5E-D34D-480B-B450-08E81D079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61026-60E2-8F37-8E0B-1A3D078F0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AC85-AD71-4F7D-8EFB-F1F4256E65F9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D0A1A1-64EE-030F-9157-4FCF6D622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55E185-2531-2C0E-0129-93B67D3E2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E02AF-EE22-4BB5-B43D-EBF9DDC560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218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195A31-A18C-65FC-B852-9014ED593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CFBC7-D071-59CC-0A72-416A242C1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428BD-ED91-6D03-95DC-F6557E0FFC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65AC85-AD71-4F7D-8EFB-F1F4256E65F9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7B8C1-0E08-FFE9-A563-D1A2F34C81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096AA-641F-D53B-F091-B650CC151A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1E02AF-EE22-4BB5-B43D-EBF9DDC560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0896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iana.org/assignments/jwt/jwt.x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1DC77-0589-AB0F-6972-D0B52F7A2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35001"/>
            <a:ext cx="9144000" cy="628649"/>
          </a:xfrm>
        </p:spPr>
        <p:txBody>
          <a:bodyPr>
            <a:normAutofit/>
          </a:bodyPr>
          <a:lstStyle/>
          <a:p>
            <a:r>
              <a:rPr lang="en-GB" sz="3200" dirty="0"/>
              <a:t>JWT Token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5E4EB9-EB07-4B1D-87C2-AD5DC26E7C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85900"/>
            <a:ext cx="9144000" cy="4298674"/>
          </a:xfrm>
        </p:spPr>
        <p:txBody>
          <a:bodyPr>
            <a:normAutofit/>
          </a:bodyPr>
          <a:lstStyle/>
          <a:p>
            <a:r>
              <a:rPr lang="en-GB" dirty="0"/>
              <a:t>JWT Token is a </a:t>
            </a:r>
            <a:r>
              <a:rPr lang="en-GB" b="1" dirty="0">
                <a:solidFill>
                  <a:srgbClr val="00B0F0"/>
                </a:solidFill>
              </a:rPr>
              <a:t>secure</a:t>
            </a:r>
            <a:r>
              <a:rPr lang="en-GB" dirty="0"/>
              <a:t> message</a:t>
            </a:r>
          </a:p>
          <a:p>
            <a:endParaRPr lang="en-GB" dirty="0"/>
          </a:p>
          <a:p>
            <a:r>
              <a:rPr lang="en-GB" dirty="0"/>
              <a:t>JWT Can also be also to do </a:t>
            </a:r>
            <a:r>
              <a:rPr lang="en-GB" b="1" dirty="0">
                <a:solidFill>
                  <a:srgbClr val="00B0F0"/>
                </a:solidFill>
              </a:rPr>
              <a:t>secret</a:t>
            </a:r>
            <a:r>
              <a:rPr lang="en-GB" dirty="0"/>
              <a:t> message, but we don’t use this feature (not very common to do that)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D88776-1D4B-1795-FE59-0A208F71B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06" y="3834847"/>
            <a:ext cx="3432007" cy="153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607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3F7A7-838C-96BF-CFDA-EEF254D77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3704"/>
            <a:ext cx="10515600" cy="5693259"/>
          </a:xfrm>
        </p:spPr>
        <p:txBody>
          <a:bodyPr>
            <a:normAutofit fontScale="47500" lnSpcReduction="20000"/>
          </a:bodyPr>
          <a:lstStyle/>
          <a:p>
            <a:r>
              <a:rPr lang="en-GB" dirty="0"/>
              <a:t>Consists of three parts</a:t>
            </a:r>
          </a:p>
          <a:p>
            <a:r>
              <a:rPr lang="en-GB" dirty="0"/>
              <a:t>Header, Payload and Signature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-</a:t>
            </a:r>
            <a:r>
              <a:rPr lang="en-GB" b="1" dirty="0"/>
              <a:t>Header:</a:t>
            </a:r>
            <a:r>
              <a:rPr lang="en-GB" dirty="0"/>
              <a:t>  You can put what algo you will be using the sign message</a:t>
            </a:r>
          </a:p>
          <a:p>
            <a:pPr marL="0" indent="0">
              <a:buNone/>
            </a:pPr>
            <a:r>
              <a:rPr lang="en-GB" dirty="0"/>
              <a:t>-</a:t>
            </a:r>
            <a:r>
              <a:rPr lang="en-GB" b="1" dirty="0"/>
              <a:t>Payload:</a:t>
            </a:r>
            <a:r>
              <a:rPr lang="en-GB" dirty="0"/>
              <a:t> You put JSON message – common </a:t>
            </a:r>
            <a:r>
              <a:rPr lang="en-GB" dirty="0" err="1"/>
              <a:t>json</a:t>
            </a:r>
            <a:r>
              <a:rPr lang="en-GB" dirty="0"/>
              <a:t> </a:t>
            </a:r>
            <a:r>
              <a:rPr lang="en-GB" dirty="0" err="1"/>
              <a:t>asson</a:t>
            </a:r>
            <a:r>
              <a:rPr lang="en-GB" dirty="0"/>
              <a:t> attributes (understood by </a:t>
            </a:r>
            <a:r>
              <a:rPr lang="en-GB" dirty="0" err="1"/>
              <a:t>openid</a:t>
            </a:r>
            <a:r>
              <a:rPr lang="en-GB" dirty="0"/>
              <a:t> etc)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             “</a:t>
            </a:r>
            <a:r>
              <a:rPr lang="en-GB" b="1" dirty="0" err="1">
                <a:solidFill>
                  <a:srgbClr val="00B050"/>
                </a:solidFill>
              </a:rPr>
              <a:t>iss</a:t>
            </a:r>
            <a:r>
              <a:rPr lang="en-GB" dirty="0"/>
              <a:t>”:  who issued this message</a:t>
            </a:r>
          </a:p>
          <a:p>
            <a:pPr marL="457200" lvl="1" indent="0">
              <a:buNone/>
            </a:pPr>
            <a:r>
              <a:rPr lang="en-GB" dirty="0"/>
              <a:t>“</a:t>
            </a:r>
            <a:r>
              <a:rPr lang="en-GB" b="1" dirty="0">
                <a:solidFill>
                  <a:srgbClr val="00B050"/>
                </a:solidFill>
              </a:rPr>
              <a:t>sub</a:t>
            </a:r>
            <a:r>
              <a:rPr lang="en-GB" dirty="0"/>
              <a:t>” :  subject</a:t>
            </a:r>
          </a:p>
          <a:p>
            <a:pPr marL="457200" lvl="1" indent="0">
              <a:buNone/>
            </a:pPr>
            <a:r>
              <a:rPr lang="en-GB" dirty="0"/>
              <a:t>“</a:t>
            </a:r>
            <a:r>
              <a:rPr lang="en-GB" b="1" dirty="0">
                <a:solidFill>
                  <a:srgbClr val="00B050"/>
                </a:solidFill>
              </a:rPr>
              <a:t>exp</a:t>
            </a:r>
            <a:r>
              <a:rPr lang="en-GB" dirty="0"/>
              <a:t>” : when this message should be considered expired</a:t>
            </a:r>
          </a:p>
          <a:p>
            <a:pPr marL="457200" lvl="1" indent="0">
              <a:buNone/>
            </a:pPr>
            <a:r>
              <a:rPr lang="en-GB" dirty="0"/>
              <a:t>“</a:t>
            </a:r>
            <a:r>
              <a:rPr lang="en-GB" b="1" dirty="0" err="1">
                <a:solidFill>
                  <a:srgbClr val="00B050"/>
                </a:solidFill>
              </a:rPr>
              <a:t>aud</a:t>
            </a:r>
            <a:r>
              <a:rPr lang="en-GB" dirty="0"/>
              <a:t>” who the intended audience is for this message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dirty="0"/>
              <a:t>Other commonly understood attributes ((</a:t>
            </a:r>
            <a:r>
              <a:rPr lang="en-GB" dirty="0" err="1"/>
              <a:t>jti</a:t>
            </a:r>
            <a:r>
              <a:rPr lang="en-GB" dirty="0"/>
              <a:t>, </a:t>
            </a:r>
            <a:r>
              <a:rPr lang="en-GB" dirty="0" err="1"/>
              <a:t>given_name</a:t>
            </a:r>
            <a:r>
              <a:rPr lang="en-GB" dirty="0"/>
              <a:t>, </a:t>
            </a:r>
            <a:r>
              <a:rPr lang="en-GB" dirty="0" err="1"/>
              <a:t>family_name</a:t>
            </a:r>
            <a:r>
              <a:rPr lang="en-GB" dirty="0"/>
              <a:t>)  </a:t>
            </a:r>
          </a:p>
          <a:p>
            <a:pPr lvl="1">
              <a:buFontTx/>
              <a:buChar char="-"/>
            </a:pPr>
            <a:endParaRPr lang="en-GB" dirty="0"/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dirty="0">
                <a:hlinkClick r:id="rId2"/>
              </a:rPr>
              <a:t>https://www.iana.org/assignments/jwt/jwt.xhtml</a:t>
            </a: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lvl="1">
              <a:buFontTx/>
              <a:buChar char="-"/>
            </a:pPr>
            <a:r>
              <a:rPr lang="en-GB" dirty="0"/>
              <a:t>plus you can have any other </a:t>
            </a:r>
            <a:r>
              <a:rPr lang="en-GB" dirty="0" err="1"/>
              <a:t>json</a:t>
            </a:r>
            <a:r>
              <a:rPr lang="en-GB" dirty="0"/>
              <a:t> attributes you want  - </a:t>
            </a:r>
            <a:r>
              <a:rPr lang="en-GB" b="1" dirty="0"/>
              <a:t>Signature:</a:t>
            </a:r>
            <a:r>
              <a:rPr lang="en-GB" dirty="0"/>
              <a:t> You sign the header + payload. Such that if you’ll know if anyone has either tampered with the header + message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6A1741-B017-02A3-D446-0986E9F6D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947" y="1295676"/>
            <a:ext cx="4762773" cy="213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501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32C99-09E9-6EA4-1862-BDDF72915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Side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D585C-BE65-D29A-CD55-2A7BB3222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0" y="1690688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JWT is a form of </a:t>
            </a:r>
            <a:r>
              <a:rPr lang="en-GB" b="1" dirty="0">
                <a:solidFill>
                  <a:srgbClr val="00B0F0"/>
                </a:solidFill>
              </a:rPr>
              <a:t>Structure Token</a:t>
            </a:r>
          </a:p>
          <a:p>
            <a:pPr marL="0" indent="0">
              <a:buNone/>
            </a:pPr>
            <a:r>
              <a:rPr lang="en-GB" dirty="0"/>
              <a:t>A structured token is simple token that anyone can extract some or all information from examining the token without having to call the authorization server.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There is something else called </a:t>
            </a:r>
            <a:r>
              <a:rPr lang="en-GB" b="1" dirty="0">
                <a:solidFill>
                  <a:srgbClr val="00B0F0"/>
                </a:solidFill>
              </a:rPr>
              <a:t>Opaque Token </a:t>
            </a:r>
          </a:p>
          <a:p>
            <a:pPr marL="0" indent="0">
              <a:buNone/>
            </a:pPr>
            <a:r>
              <a:rPr lang="en-GB" dirty="0"/>
              <a:t>An opaque token e.g.   :</a:t>
            </a:r>
          </a:p>
          <a:p>
            <a:pPr marL="0" indent="0">
              <a:buNone/>
            </a:pPr>
            <a:r>
              <a:rPr lang="en-GB" dirty="0"/>
              <a:t>   9898833dsfsa2faxyad</a:t>
            </a:r>
          </a:p>
          <a:p>
            <a:pPr marL="0" indent="0">
              <a:buNone/>
            </a:pPr>
            <a:r>
              <a:rPr lang="en-GB" dirty="0"/>
              <a:t>These tokens have no meaning to anyone else, you need to contact to the authorization to get information </a:t>
            </a:r>
            <a:r>
              <a:rPr lang="en-GB" dirty="0" err="1"/>
              <a:t>assosiated</a:t>
            </a:r>
            <a:r>
              <a:rPr lang="en-GB" dirty="0"/>
              <a:t> for this token.</a:t>
            </a:r>
          </a:p>
          <a:p>
            <a:pPr marL="0" indent="0">
              <a:buNone/>
            </a:pPr>
            <a:endParaRPr lang="en-GB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338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B229B-8F2C-D70F-9936-0251D40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it works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A0F7E5-57DF-B0E8-2AB9-91DA21E7A6DC}"/>
              </a:ext>
            </a:extLst>
          </p:cNvPr>
          <p:cNvSpPr txBox="1"/>
          <p:nvPr/>
        </p:nvSpPr>
        <p:spPr>
          <a:xfrm>
            <a:off x="838200" y="1490008"/>
            <a:ext cx="3827929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/>
              <a:t>Autorization</a:t>
            </a:r>
            <a:r>
              <a:rPr lang="en-GB" dirty="0"/>
              <a:t> server 1</a:t>
            </a:r>
          </a:p>
          <a:p>
            <a:r>
              <a:rPr lang="en-GB" dirty="0"/>
              <a:t>Issuer :  issuer-</a:t>
            </a:r>
            <a:r>
              <a:rPr lang="en-GB" dirty="0" err="1"/>
              <a:t>abc</a:t>
            </a:r>
            <a:endParaRPr lang="en-GB" dirty="0"/>
          </a:p>
          <a:p>
            <a:endParaRPr lang="en-GB" dirty="0"/>
          </a:p>
          <a:p>
            <a:r>
              <a:rPr lang="en-GB" dirty="0"/>
              <a:t>A well written authorization server will only issue the secure message (JWT) after it has AUTHENTICATED the client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53EC73-3258-BF19-F432-3B4366101BCD}"/>
              </a:ext>
            </a:extLst>
          </p:cNvPr>
          <p:cNvSpPr txBox="1"/>
          <p:nvPr/>
        </p:nvSpPr>
        <p:spPr>
          <a:xfrm>
            <a:off x="784411" y="3802903"/>
            <a:ext cx="3827929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/>
              <a:t>Autorization</a:t>
            </a:r>
            <a:r>
              <a:rPr lang="en-GB" dirty="0"/>
              <a:t> server 2</a:t>
            </a:r>
          </a:p>
          <a:p>
            <a:r>
              <a:rPr lang="en-GB" dirty="0"/>
              <a:t>Issuer :  issuer-</a:t>
            </a:r>
            <a:r>
              <a:rPr lang="en-GB" dirty="0" err="1"/>
              <a:t>xyz</a:t>
            </a:r>
            <a:endParaRPr lang="en-GB" dirty="0"/>
          </a:p>
          <a:p>
            <a:endParaRPr lang="en-GB" dirty="0"/>
          </a:p>
          <a:p>
            <a:r>
              <a:rPr lang="en-GB" dirty="0"/>
              <a:t>A well written authorization server will only issue the secure message (JWT) after it has AUTHENTICATED the client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710776-9604-F2E9-383C-696E03A1BC0D}"/>
              </a:ext>
            </a:extLst>
          </p:cNvPr>
          <p:cNvSpPr txBox="1"/>
          <p:nvPr/>
        </p:nvSpPr>
        <p:spPr>
          <a:xfrm>
            <a:off x="6438899" y="2633009"/>
            <a:ext cx="4459942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Client want to talk to “Resource Server” but resource server insists on valid JWT to be presented to it before server it’s request</a:t>
            </a:r>
          </a:p>
          <a:p>
            <a:endParaRPr lang="en-GB" dirty="0"/>
          </a:p>
          <a:p>
            <a:r>
              <a:rPr lang="en-GB" dirty="0"/>
              <a:t>Client has to first get a token from an Authorization Server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4B492A-F8D0-C5AA-CD00-0AD0D4798BD3}"/>
              </a:ext>
            </a:extLst>
          </p:cNvPr>
          <p:cNvCxnSpPr/>
          <p:nvPr/>
        </p:nvCxnSpPr>
        <p:spPr>
          <a:xfrm flipH="1" flipV="1">
            <a:off x="4874559" y="2541494"/>
            <a:ext cx="1438835" cy="5244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7D5E334-ED1C-A3DA-BD10-989880830591}"/>
              </a:ext>
            </a:extLst>
          </p:cNvPr>
          <p:cNvCxnSpPr/>
          <p:nvPr/>
        </p:nvCxnSpPr>
        <p:spPr>
          <a:xfrm flipH="1">
            <a:off x="4874559" y="3802903"/>
            <a:ext cx="1351429" cy="8833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DE6A35E-D251-380E-DB2C-F7D4E4BB1704}"/>
              </a:ext>
            </a:extLst>
          </p:cNvPr>
          <p:cNvSpPr txBox="1"/>
          <p:nvPr/>
        </p:nvSpPr>
        <p:spPr>
          <a:xfrm>
            <a:off x="5669055" y="3269689"/>
            <a:ext cx="853889" cy="383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3504151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4A2D5-423B-A013-06A7-959FAEB46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it works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83AC0A-E01C-524D-485C-FE13A60D5CB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3906078" cy="345370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Client has token from Authorization Server</a:t>
            </a:r>
          </a:p>
          <a:p>
            <a:endParaRPr lang="en-GB" dirty="0"/>
          </a:p>
          <a:p>
            <a:r>
              <a:rPr lang="en-GB" dirty="0"/>
              <a:t>Now it’s able to  send request to Resource Server (</a:t>
            </a:r>
            <a:r>
              <a:rPr lang="en-GB" dirty="0" err="1"/>
              <a:t>e.g</a:t>
            </a:r>
            <a:r>
              <a:rPr lang="en-GB" dirty="0"/>
              <a:t> maybe a REST call to get Customer data 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4D6559-106D-3B51-3AD2-F644DA2437EC}"/>
              </a:ext>
            </a:extLst>
          </p:cNvPr>
          <p:cNvSpPr txBox="1"/>
          <p:nvPr/>
        </p:nvSpPr>
        <p:spPr>
          <a:xfrm>
            <a:off x="7921486" y="1859339"/>
            <a:ext cx="3827929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Resource Server</a:t>
            </a:r>
          </a:p>
          <a:p>
            <a:endParaRPr lang="en-GB" dirty="0"/>
          </a:p>
          <a:p>
            <a:r>
              <a:rPr lang="en-GB" dirty="0"/>
              <a:t>Will accept token from either </a:t>
            </a:r>
          </a:p>
          <a:p>
            <a:r>
              <a:rPr lang="en-GB" dirty="0"/>
              <a:t>issuer : </a:t>
            </a:r>
            <a:r>
              <a:rPr lang="en-GB" b="1" dirty="0" err="1"/>
              <a:t>abc</a:t>
            </a:r>
            <a:r>
              <a:rPr lang="en-GB" dirty="0"/>
              <a:t> or  issuer : </a:t>
            </a:r>
            <a:r>
              <a:rPr lang="en-GB" b="1" dirty="0" err="1"/>
              <a:t>xyz</a:t>
            </a:r>
            <a:endParaRPr lang="en-GB" b="1" dirty="0"/>
          </a:p>
          <a:p>
            <a:endParaRPr lang="en-GB" b="1" dirty="0"/>
          </a:p>
          <a:p>
            <a:r>
              <a:rPr lang="en-GB" dirty="0"/>
              <a:t>If the token is valid, the resource server will process the request (in this case REST call to get Customer data)</a:t>
            </a:r>
          </a:p>
          <a:p>
            <a:endParaRPr lang="en-GB" dirty="0"/>
          </a:p>
          <a:p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46F6941-2024-8288-F82C-2CB12164C1DF}"/>
              </a:ext>
            </a:extLst>
          </p:cNvPr>
          <p:cNvCxnSpPr/>
          <p:nvPr/>
        </p:nvCxnSpPr>
        <p:spPr>
          <a:xfrm>
            <a:off x="5088835" y="2888974"/>
            <a:ext cx="24980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829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412</Words>
  <Application>Microsoft Office PowerPoint</Application>
  <PresentationFormat>Widescreen</PresentationFormat>
  <Paragraphs>63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JWT Token</vt:lpstr>
      <vt:lpstr>PowerPoint Presentation</vt:lpstr>
      <vt:lpstr>Side Note</vt:lpstr>
      <vt:lpstr>How it works</vt:lpstr>
      <vt:lpstr>How it 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Muminur Choudhury</dc:creator>
  <cp:lastModifiedBy>Muminur Choudhury</cp:lastModifiedBy>
  <cp:revision>1</cp:revision>
  <dcterms:created xsi:type="dcterms:W3CDTF">2024-07-07T19:41:18Z</dcterms:created>
  <dcterms:modified xsi:type="dcterms:W3CDTF">2024-07-07T21:07:17Z</dcterms:modified>
</cp:coreProperties>
</file>