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4223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945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81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091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28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19564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82171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9177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319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827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2230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00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2548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5049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828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4492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CB90-E836-4A38-8FF0-6E72BEE10C7E}" type="datetimeFigureOut">
              <a:rPr lang="en-150" smtClean="0"/>
              <a:t>26/06/2021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BFCC65-788E-458F-A3F0-3603B58AC7D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3775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97D4-F098-42B1-A705-4C470C2E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8559"/>
            <a:ext cx="9255994" cy="1464837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ka-GE" dirty="0"/>
              <a:t>ქვიზი</a:t>
            </a:r>
            <a:r>
              <a:rPr lang="en-US" dirty="0"/>
              <a:t> 5-6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D734-2479-4602-98A9-1C9F83CE2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0D3F7F-183A-46F9-918E-632EBEA2C707}"/>
              </a:ext>
            </a:extLst>
          </p:cNvPr>
          <p:cNvSpPr txBox="1">
            <a:spLocks/>
          </p:cNvSpPr>
          <p:nvPr/>
        </p:nvSpPr>
        <p:spPr>
          <a:xfrm>
            <a:off x="1154955" y="121920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1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900AD2-C1AA-4878-A3F6-EE077A878710}"/>
              </a:ext>
            </a:extLst>
          </p:cNvPr>
          <p:cNvSpPr txBox="1">
            <a:spLocks/>
          </p:cNvSpPr>
          <p:nvPr/>
        </p:nvSpPr>
        <p:spPr>
          <a:xfrm>
            <a:off x="1154955" y="1219199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15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369A45-CC1D-4D84-944C-1724B63BCA3A}"/>
              </a:ext>
            </a:extLst>
          </p:cNvPr>
          <p:cNvSpPr txBox="1">
            <a:spLocks/>
          </p:cNvSpPr>
          <p:nvPr/>
        </p:nvSpPr>
        <p:spPr>
          <a:xfrm>
            <a:off x="1154955" y="318886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1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2BD39B-4117-46C0-8024-BCA3D5EDA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86" y="1746594"/>
            <a:ext cx="4105188" cy="51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4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99F2-A459-4A87-9898-C1CBE4AF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700" y="0"/>
            <a:ext cx="8126412" cy="1280890"/>
          </a:xfrm>
        </p:spPr>
        <p:txBody>
          <a:bodyPr/>
          <a:lstStyle/>
          <a:p>
            <a:r>
              <a:rPr lang="ka-GE" dirty="0"/>
              <a:t>ავტორიზაციის მენიუ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9EEB5-9038-4693-9A28-B37FE3D2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42" y="2333624"/>
            <a:ext cx="5839640" cy="2981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7EDEB-EA28-4137-852B-0FEA71106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82" y="1083256"/>
            <a:ext cx="312463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7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65FB-C061-42EF-B018-04DA5074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625" y="192033"/>
            <a:ext cx="8911687" cy="1280890"/>
          </a:xfrm>
        </p:spPr>
        <p:txBody>
          <a:bodyPr/>
          <a:lstStyle/>
          <a:p>
            <a:r>
              <a:rPr lang="en-US" dirty="0"/>
              <a:t> </a:t>
            </a:r>
            <a:r>
              <a:rPr lang="ka-GE" dirty="0"/>
              <a:t>პარსინგი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BD013-F276-4BFA-B1D7-D092F694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02" y="2425700"/>
            <a:ext cx="5325966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3BE1A-A0A9-4D3D-AB12-6D5665D26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50" y="1155701"/>
            <a:ext cx="5382850" cy="36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BD44-23A4-425A-ACE7-DA2606D4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ka-GE" dirty="0"/>
              <a:t>მონაცემთა ბაზა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9F1F5-3F0C-45E8-873F-36173F968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9" y="2662014"/>
            <a:ext cx="6459865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976AC-BFEA-4AA5-B046-FD10E0E64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84" y="1264555"/>
            <a:ext cx="409632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2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2A9D-A95B-46F3-8B65-5B4EABEE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325" y="433610"/>
            <a:ext cx="8911687" cy="1280890"/>
          </a:xfrm>
        </p:spPr>
        <p:txBody>
          <a:bodyPr/>
          <a:lstStyle/>
          <a:p>
            <a:r>
              <a:rPr lang="ka-GE" dirty="0"/>
              <a:t>გამოყენებული მოდულები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B96EA-A1C5-4EB9-BD91-0AA289131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8" y="2117113"/>
            <a:ext cx="7078063" cy="21624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8BD5A-DA05-48CE-8BFB-49731FB4F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22" y="2117113"/>
            <a:ext cx="4560000" cy="6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214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Sylfaen</vt:lpstr>
      <vt:lpstr>Wingdings 3</vt:lpstr>
      <vt:lpstr>Wisp</vt:lpstr>
      <vt:lpstr>         ქვიზი 5-6</vt:lpstr>
      <vt:lpstr>ავტორიზაციის მენიუ</vt:lpstr>
      <vt:lpstr> პარსინგი</vt:lpstr>
      <vt:lpstr>SQLalchemy მონაცემთა ბაზა</vt:lpstr>
      <vt:lpstr>გამოყენებული მოდულები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Quiz 5-6</dc:title>
  <dc:creator>Tugushi Alexi</dc:creator>
  <cp:lastModifiedBy>Tugushi Alexi</cp:lastModifiedBy>
  <cp:revision>3</cp:revision>
  <dcterms:created xsi:type="dcterms:W3CDTF">2021-06-26T06:46:45Z</dcterms:created>
  <dcterms:modified xsi:type="dcterms:W3CDTF">2021-06-26T07:06:21Z</dcterms:modified>
</cp:coreProperties>
</file>