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6" r:id="rId7"/>
    <p:sldId id="279" r:id="rId8"/>
    <p:sldId id="281" r:id="rId9"/>
    <p:sldId id="268" r:id="rId10"/>
    <p:sldId id="278" r:id="rId11"/>
    <p:sldId id="264" r:id="rId12"/>
    <p:sldId id="282" r:id="rId13"/>
    <p:sldId id="271" r:id="rId14"/>
    <p:sldId id="272" r:id="rId15"/>
    <p:sldId id="274" r:id="rId16"/>
    <p:sldId id="273" r:id="rId17"/>
    <p:sldId id="265" r:id="rId18"/>
    <p:sldId id="276" r:id="rId19"/>
    <p:sldId id="277" r:id="rId20"/>
    <p:sldId id="280" r:id="rId21"/>
    <p:sldId id="275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BFAFF"/>
    <a:srgbClr val="33BADA"/>
    <a:srgbClr val="00A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7301F-59D2-4902-9642-E985B5E624AC}" v="674" dt="2024-01-24T20:09:37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71182" autoAdjust="0"/>
  </p:normalViewPr>
  <p:slideViewPr>
    <p:cSldViewPr>
      <p:cViewPr varScale="1">
        <p:scale>
          <a:sx n="42" d="100"/>
          <a:sy n="42" d="100"/>
        </p:scale>
        <p:origin x="132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0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5000" baseline="0" dirty="0">
                <a:solidFill>
                  <a:schemeClr val="bg1"/>
                </a:solidFill>
              </a:rPr>
              <a:t>연령대 조사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0D-4FCB-9B31-A4D42F0234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B0D-4FCB-9B31-A4D42F0234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B0D-4FCB-9B31-A4D42F0234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B0D-4FCB-9B31-A4D42F02342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1B0D-4FCB-9B31-A4D42F023426}"/>
              </c:ext>
            </c:extLst>
          </c:dPt>
          <c:dLbls>
            <c:dLbl>
              <c:idx val="0"/>
              <c:layout>
                <c:manualLayout>
                  <c:x val="-0.1784913183928932"/>
                  <c:y val="5.650971279019916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0" b="1" i="0" u="none" strike="noStrike" kern="1200" spc="0" baseline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B0D-4FCB-9B31-A4D42F023426}"/>
                </c:ext>
              </c:extLst>
            </c:dLbl>
            <c:dLbl>
              <c:idx val="1"/>
              <c:layout>
                <c:manualLayout>
                  <c:x val="0.13187959678117159"/>
                  <c:y val="-0.1508506870022336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6000" b="1" i="0" u="none" strike="noStrike" kern="1200" spc="0" baseline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102564102564102"/>
                      <c:h val="0.226361031518624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1B0D-4FCB-9B31-A4D42F023426}"/>
                </c:ext>
              </c:extLst>
            </c:dLbl>
            <c:dLbl>
              <c:idx val="2"/>
              <c:layout>
                <c:manualLayout>
                  <c:x val="5.8333333333333293E-2"/>
                  <c:y val="5.62500000000000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B0D-4FCB-9B31-A4D42F023426}"/>
                </c:ext>
              </c:extLst>
            </c:dLbl>
            <c:dLbl>
              <c:idx val="3"/>
              <c:layout>
                <c:manualLayout>
                  <c:x val="5.5208333333333331E-2"/>
                  <c:y val="0.120312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B0D-4FCB-9B31-A4D42F023426}"/>
                </c:ext>
              </c:extLst>
            </c:dLbl>
            <c:dLbl>
              <c:idx val="4"/>
              <c:layout>
                <c:manualLayout>
                  <c:x val="1.2500000000000001E-2"/>
                  <c:y val="0.1249999999999999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B0D-4FCB-9B31-A4D42F0234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60대</c:v>
                </c:pt>
                <c:pt idx="3">
                  <c:v>40대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 formatCode="0.00%">
                  <c:v>0.433</c:v>
                </c:pt>
                <c:pt idx="1">
                  <c:v>0.3</c:v>
                </c:pt>
                <c:pt idx="2" formatCode="0.00%">
                  <c:v>0.13300000000000001</c:v>
                </c:pt>
                <c:pt idx="3">
                  <c:v>0.1</c:v>
                </c:pt>
                <c:pt idx="4" formatCode="0.00%">
                  <c:v>3.4000000000000002E-2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D-4FCB-9B31-A4D42F02342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0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5000" baseline="0" dirty="0" smtClean="0">
                <a:solidFill>
                  <a:schemeClr val="bg1"/>
                </a:solidFill>
              </a:rPr>
              <a:t>낚시 정보를 얻기 위해 </a:t>
            </a:r>
            <a:r>
              <a:rPr lang="ko-KR" altLang="en-US" sz="5000" u="sng" baseline="0" dirty="0" smtClean="0">
                <a:solidFill>
                  <a:schemeClr val="bg1"/>
                </a:solidFill>
              </a:rPr>
              <a:t>불편함</a:t>
            </a:r>
            <a:r>
              <a:rPr lang="ko-KR" altLang="en-US" sz="5000" baseline="0" dirty="0" smtClean="0">
                <a:solidFill>
                  <a:schemeClr val="bg1"/>
                </a:solidFill>
              </a:rPr>
              <a:t>을 느낀 적</a:t>
            </a:r>
            <a:endParaRPr lang="en-US" altLang="ko-KR" sz="5000" baseline="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8657278417120937"/>
          <c:y val="2.8653295128939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0D-4FCB-9B31-A4D42F0234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B0D-4FCB-9B31-A4D42F023426}"/>
              </c:ext>
            </c:extLst>
          </c:dPt>
          <c:dLbls>
            <c:dLbl>
              <c:idx val="0"/>
              <c:layout>
                <c:manualLayout>
                  <c:x val="-0.13270377260534746"/>
                  <c:y val="-0.2249283667621776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B0D-4FCB-9B31-A4D42F023426}"/>
                </c:ext>
              </c:extLst>
            </c:dLbl>
            <c:dLbl>
              <c:idx val="1"/>
              <c:layout>
                <c:manualLayout>
                  <c:x val="0.11310670300827774"/>
                  <c:y val="0.211689867563116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0659340659340656E-2"/>
                      <c:h val="0.170630372492836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1B0D-4FCB-9B31-A4D42F0234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 formatCode="0.00%">
                  <c:v>0.78300000000000003</c:v>
                </c:pt>
                <c:pt idx="1">
                  <c:v>0.217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D-4FCB-9B31-A4D42F02342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0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4400" baseline="0" dirty="0" smtClean="0">
                <a:solidFill>
                  <a:srgbClr val="EBFAFF"/>
                </a:solidFill>
              </a:rPr>
              <a:t>[#</a:t>
            </a:r>
            <a:r>
              <a:rPr lang="ko-KR" altLang="en-US" sz="4400" baseline="0" dirty="0" err="1" smtClean="0">
                <a:solidFill>
                  <a:srgbClr val="EBFAFF"/>
                </a:solidFill>
              </a:rPr>
              <a:t>사진찍기좋은바다</a:t>
            </a:r>
            <a:r>
              <a:rPr lang="en-US" altLang="ko-KR" sz="4400" baseline="0" dirty="0" smtClean="0">
                <a:solidFill>
                  <a:srgbClr val="EBFAFF"/>
                </a:solidFill>
              </a:rPr>
              <a:t>]</a:t>
            </a:r>
            <a:r>
              <a:rPr lang="ko-KR" altLang="en-US" sz="5000" baseline="0" dirty="0" smtClean="0">
                <a:solidFill>
                  <a:schemeClr val="bg1"/>
                </a:solidFill>
              </a:rPr>
              <a:t>처럼 </a:t>
            </a:r>
            <a:r>
              <a:rPr lang="ko-KR" altLang="en-US" sz="5000" u="sng" baseline="0" dirty="0" smtClean="0">
                <a:solidFill>
                  <a:schemeClr val="bg1"/>
                </a:solidFill>
              </a:rPr>
              <a:t>키워드</a:t>
            </a:r>
            <a:r>
              <a:rPr lang="ko-KR" altLang="en-US" sz="5000" baseline="0" dirty="0" smtClean="0">
                <a:solidFill>
                  <a:schemeClr val="bg1"/>
                </a:solidFill>
              </a:rPr>
              <a:t>로 낚시터 </a:t>
            </a:r>
            <a:r>
              <a:rPr lang="ko-KR" altLang="en-US" sz="5000" u="sng" baseline="0" dirty="0" smtClean="0">
                <a:solidFill>
                  <a:schemeClr val="bg1"/>
                </a:solidFill>
              </a:rPr>
              <a:t>추천</a:t>
            </a:r>
            <a:r>
              <a:rPr lang="ko-KR" altLang="en-US" sz="5000" baseline="0" dirty="0" smtClean="0">
                <a:solidFill>
                  <a:schemeClr val="bg1"/>
                </a:solidFill>
              </a:rPr>
              <a:t>하는 기능 선호도</a:t>
            </a:r>
            <a:endParaRPr lang="en-US" altLang="ko-KR" sz="5000" baseline="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8657278417120937"/>
          <c:y val="2.8653295128939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0D-4FCB-9B31-A4D42F0234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B0D-4FCB-9B31-A4D42F023426}"/>
              </c:ext>
            </c:extLst>
          </c:dPt>
          <c:dLbls>
            <c:dLbl>
              <c:idx val="0"/>
              <c:layout>
                <c:manualLayout>
                  <c:x val="-9.8058432469159171E-2"/>
                  <c:y val="-0.1762177650429799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B0D-4FCB-9B31-A4D42F023426}"/>
                </c:ext>
              </c:extLst>
            </c:dLbl>
            <c:dLbl>
              <c:idx val="1"/>
              <c:layout>
                <c:manualLayout>
                  <c:x val="6.7917116659569038E-2"/>
                  <c:y val="0.145787345170678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0659340659340656E-2"/>
                      <c:h val="0.170630372492836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1B0D-4FCB-9B31-A4D42F0234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긍정</c:v>
                </c:pt>
                <c:pt idx="1">
                  <c:v>보통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 formatCode="0.00%">
                  <c:v>0.85699999999999998</c:v>
                </c:pt>
                <c:pt idx="1">
                  <c:v>0.217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D-4FCB-9B31-A4D42F02342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93E6A-F933-44F8-A4D3-49A78C9AD0FF}" type="datetimeFigureOut">
              <a:rPr lang="ko-KR" altLang="en-US" smtClean="0"/>
              <a:t>2024-01-25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DED57-84E9-48E0-8BDB-054D25E58C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70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반갑습니다</a:t>
            </a:r>
            <a:r>
              <a:rPr lang="en-US" altLang="ko-KR" dirty="0" smtClean="0"/>
              <a:t>!</a:t>
            </a:r>
            <a:r>
              <a:rPr lang="en-US" altLang="ko-KR" baseline="0" dirty="0" smtClean="0"/>
              <a:t> “</a:t>
            </a:r>
            <a:r>
              <a:rPr lang="ko-KR" altLang="en-US" baseline="0" dirty="0" smtClean="0"/>
              <a:t>오늘은 </a:t>
            </a:r>
            <a:r>
              <a:rPr lang="ko-KR" altLang="en-US" baseline="0" dirty="0" err="1" smtClean="0"/>
              <a:t>낚시왕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 기획 발표자 김민준입니다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952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042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서비스를 소개해 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444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</a:t>
            </a:r>
            <a:r>
              <a:rPr lang="ko-KR" altLang="en-US" dirty="0" err="1" smtClean="0"/>
              <a:t>아키텍쳐입니다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913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348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1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092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19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</a:t>
            </a:r>
            <a:r>
              <a:rPr lang="ko-KR" altLang="en-US" baseline="0" dirty="0" smtClean="0"/>
              <a:t> 낚시 도움 서비스들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경쟁사들을 알아보겠습니다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기존 서비스들은 대부분 낚시를 꽤 오래하신 분들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또는 물고기를 보면 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얘는 </a:t>
            </a:r>
            <a:r>
              <a:rPr lang="ko-KR" altLang="en-US" baseline="0" dirty="0" err="1" smtClean="0"/>
              <a:t>무슨생선이야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라고 </a:t>
            </a:r>
            <a:r>
              <a:rPr lang="ko-KR" altLang="en-US" baseline="0" dirty="0" err="1" smtClean="0"/>
              <a:t>아실만한</a:t>
            </a:r>
            <a:r>
              <a:rPr lang="ko-KR" altLang="en-US" baseline="0" dirty="0" smtClean="0"/>
              <a:t> 분들을 위주로 서비스를 진행해 오고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그로 인해 </a:t>
            </a:r>
            <a:r>
              <a:rPr lang="ko-KR" altLang="en-US" baseline="0" dirty="0" err="1" smtClean="0"/>
              <a:t>입문자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초보자들은 이해하기 어려운 용어가 많고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초보자들을 위한 컨텐츠는 찾기 힘들었습니다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저희는 입문자분들을 대상으로 친화적으로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정보전달을 위주로 서비스를 진행하였습니다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528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552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70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목차는 기획의도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기대효과 순으로 진행됩니다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805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917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4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기획 의도입니다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96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낚시에 대한 관심이 매우 뜨겁습니다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 낚시를 즐긴다는 인식이 강한 </a:t>
            </a:r>
            <a:r>
              <a:rPr lang="ko-KR" altLang="en-US" dirty="0" err="1" smtClean="0"/>
              <a:t>기성세대들</a:t>
            </a:r>
            <a:r>
              <a:rPr lang="ko-KR" altLang="en-US" baseline="0" dirty="0" smtClean="0"/>
              <a:t> 외에도 </a:t>
            </a:r>
            <a:r>
              <a:rPr lang="en-US" altLang="ko-KR" baseline="0" dirty="0" smtClean="0"/>
              <a:t>MZ</a:t>
            </a:r>
            <a:r>
              <a:rPr lang="ko-KR" altLang="en-US" baseline="0" dirty="0" smtClean="0"/>
              <a:t>세대들의 낚시에 대한 관심이 점점 늘어나고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53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여러분 제가 유명한 낚시카페에서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퍼온</a:t>
            </a:r>
            <a:r>
              <a:rPr lang="ko-KR" altLang="en-US" dirty="0" smtClean="0"/>
              <a:t> 글을 한번 읽어 드리겠습니다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글 빠르고 이해가 되게 </a:t>
            </a:r>
            <a:r>
              <a:rPr lang="ko-KR" altLang="en-US" dirty="0" err="1" smtClean="0"/>
              <a:t>읽어줌</a:t>
            </a:r>
            <a:r>
              <a:rPr lang="en-US" altLang="ko-KR" baseline="0" dirty="0" smtClean="0"/>
              <a:t> – </a:t>
            </a:r>
            <a:r>
              <a:rPr lang="ko-KR" altLang="en-US" baseline="0" dirty="0" err="1" smtClean="0"/>
              <a:t>어려운용어는</a:t>
            </a:r>
            <a:r>
              <a:rPr lang="ko-KR" altLang="en-US" baseline="0" dirty="0" smtClean="0"/>
              <a:t> 강조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입문자들이</a:t>
            </a:r>
            <a:r>
              <a:rPr lang="ko-KR" altLang="en-US" baseline="0" dirty="0" smtClean="0"/>
              <a:t> 이해하기 어려운 용어를 사용하여 </a:t>
            </a:r>
            <a:r>
              <a:rPr lang="ko-KR" altLang="en-US" baseline="0" dirty="0" err="1" smtClean="0"/>
              <a:t>낚시관련</a:t>
            </a:r>
            <a:r>
              <a:rPr lang="ko-KR" altLang="en-US" baseline="0" dirty="0" smtClean="0"/>
              <a:t> 정보를 얻을 때 불편함을 느낄 수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35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서비스를 기획하면서 설문조사를 진행해보았습니다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설문조사에 참여하신 분들 중 </a:t>
            </a:r>
            <a:r>
              <a:rPr lang="en-US" altLang="ko-KR" dirty="0" smtClean="0"/>
              <a:t>73</a:t>
            </a:r>
            <a:r>
              <a:rPr lang="ko-KR" altLang="en-US" dirty="0" smtClean="0"/>
              <a:t>프로가 </a:t>
            </a:r>
            <a:r>
              <a:rPr lang="en-US" altLang="ko-KR" dirty="0" smtClean="0"/>
              <a:t>20,30</a:t>
            </a:r>
            <a:r>
              <a:rPr lang="ko-KR" altLang="en-US" dirty="0" smtClean="0"/>
              <a:t>대 분들로 구성되어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687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이분들을 대상으로</a:t>
            </a:r>
            <a:r>
              <a:rPr lang="ko-KR" altLang="en-US" baseline="0" dirty="0" smtClean="0"/>
              <a:t> 낚시 정보를 얻기 위하여 개인시간을 사용해 불편한 적이 있냐는 질문에</a:t>
            </a:r>
            <a:r>
              <a:rPr lang="en-US" altLang="ko-KR" baseline="0" dirty="0" smtClean="0"/>
              <a:t>, 78</a:t>
            </a:r>
            <a:r>
              <a:rPr lang="ko-KR" altLang="en-US" baseline="0" dirty="0" smtClean="0"/>
              <a:t>프로가 있다고 답했습니다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저희는 간편하게 정보를 찾고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지식을 얻는 기능도 추가하였습니다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408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개인 </a:t>
            </a:r>
            <a:r>
              <a:rPr lang="en-US" altLang="ko-KR" dirty="0" err="1" smtClean="0"/>
              <a:t>sns</a:t>
            </a:r>
            <a:r>
              <a:rPr lang="ko-KR" altLang="en-US" dirty="0" smtClean="0"/>
              <a:t>를 활발히 운영중인 분들이 많은 세대로써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샵</a:t>
            </a:r>
            <a:r>
              <a:rPr lang="en-US" altLang="ko-KR" dirty="0" smtClean="0"/>
              <a:t>(#),</a:t>
            </a:r>
            <a:r>
              <a:rPr lang="ko-KR" altLang="en-US" dirty="0" smtClean="0"/>
              <a:t>사진 찍기 좋은 바다 처럼 낚시 이외에도 해시태그 키워드로</a:t>
            </a:r>
            <a:endParaRPr lang="en-US" altLang="ko-KR" dirty="0" smtClean="0"/>
          </a:p>
          <a:p>
            <a:r>
              <a:rPr lang="ko-KR" altLang="en-US" dirty="0" smtClean="0"/>
              <a:t>낚시터를 추천하는 것이 어떠냐는 질문에 </a:t>
            </a:r>
            <a:r>
              <a:rPr lang="en-US" altLang="ko-KR" dirty="0" smtClean="0"/>
              <a:t>80</a:t>
            </a:r>
            <a:r>
              <a:rPr lang="ko-KR" altLang="en-US" dirty="0" smtClean="0"/>
              <a:t>프로의 긍정의 답변을 받았습니다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554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설문조사 결과를 바탕으로 우리는</a:t>
            </a:r>
            <a:endParaRPr lang="en-US" altLang="ko-KR" dirty="0" smtClean="0"/>
          </a:p>
          <a:p>
            <a:r>
              <a:rPr lang="ko-KR" altLang="en-US" dirty="0" smtClean="0"/>
              <a:t>낚시에 입문하고자 하는 </a:t>
            </a:r>
            <a:r>
              <a:rPr lang="en-US" altLang="ko-KR" dirty="0" smtClean="0"/>
              <a:t>MZ</a:t>
            </a:r>
            <a:r>
              <a:rPr lang="ko-KR" altLang="en-US" dirty="0" smtClean="0"/>
              <a:t>세대 맞춤 초보자용 낚시 서비스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오늘은 </a:t>
            </a:r>
            <a:r>
              <a:rPr lang="ko-KR" altLang="en-US" dirty="0" err="1" smtClean="0"/>
              <a:t>낚시왕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을</a:t>
            </a:r>
            <a:r>
              <a:rPr lang="ko-KR" altLang="en-US" baseline="0" dirty="0" smtClean="0"/>
              <a:t> 기획하게 되었습니다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그런데 말입니다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설문조사나 인터넷 </a:t>
            </a:r>
            <a:r>
              <a:rPr lang="ko-KR" altLang="en-US" dirty="0" err="1" smtClean="0"/>
              <a:t>서치로는</a:t>
            </a:r>
            <a:r>
              <a:rPr lang="ko-KR" altLang="en-US" dirty="0" smtClean="0"/>
              <a:t> 느끼지 못하는 것들이 많죠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낚시를 경험해 보지 </a:t>
            </a:r>
            <a:r>
              <a:rPr lang="ko-KR" altLang="en-US" smtClean="0"/>
              <a:t>못했던 저희는 낚시를 직접 </a:t>
            </a:r>
            <a:r>
              <a:rPr lang="ko-KR" altLang="en-US" dirty="0" smtClean="0"/>
              <a:t>느껴보고자 목포로 떠났습니다</a:t>
            </a:r>
            <a:r>
              <a:rPr lang="en-US" altLang="ko-KR" dirty="0" smtClean="0"/>
              <a:t>! UCC </a:t>
            </a:r>
            <a:r>
              <a:rPr lang="ko-KR" altLang="en-US" dirty="0" smtClean="0"/>
              <a:t>보겠습니다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48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2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21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8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36.png"/><Relationship Id="rId21" Type="http://schemas.openxmlformats.org/officeDocument/2006/relationships/image" Target="../media/image59.png"/><Relationship Id="rId7" Type="http://schemas.openxmlformats.org/officeDocument/2006/relationships/image" Target="../media/image40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5" Type="http://schemas.openxmlformats.org/officeDocument/2006/relationships/image" Target="../media/image38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10" Type="http://schemas.openxmlformats.org/officeDocument/2006/relationships/image" Target="../media/image43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8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36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6.png"/><Relationship Id="rId18" Type="http://schemas.openxmlformats.org/officeDocument/2006/relationships/image" Target="../media/image89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2.png"/><Relationship Id="rId10" Type="http://schemas.openxmlformats.org/officeDocument/2006/relationships/image" Target="../media/image78.png"/><Relationship Id="rId4" Type="http://schemas.openxmlformats.org/officeDocument/2006/relationships/image" Target="../media/image36.png"/><Relationship Id="rId9" Type="http://schemas.openxmlformats.org/officeDocument/2006/relationships/image" Target="../media/image77.png"/><Relationship Id="rId14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90.png"/><Relationship Id="rId18" Type="http://schemas.openxmlformats.org/officeDocument/2006/relationships/image" Target="../media/image93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9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2.png"/><Relationship Id="rId10" Type="http://schemas.openxmlformats.org/officeDocument/2006/relationships/image" Target="../media/image78.png"/><Relationship Id="rId19" Type="http://schemas.microsoft.com/office/2007/relationships/hdphoto" Target="../media/hdphoto1.wdp"/><Relationship Id="rId4" Type="http://schemas.openxmlformats.org/officeDocument/2006/relationships/image" Target="../media/image36.png"/><Relationship Id="rId9" Type="http://schemas.openxmlformats.org/officeDocument/2006/relationships/image" Target="../media/image77.png"/><Relationship Id="rId14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3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26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4" Type="http://schemas.openxmlformats.org/officeDocument/2006/relationships/image" Target="../media/image25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77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75.png"/><Relationship Id="rId5" Type="http://schemas.openxmlformats.org/officeDocument/2006/relationships/image" Target="../media/image21.png"/><Relationship Id="rId10" Type="http://schemas.openxmlformats.org/officeDocument/2006/relationships/image" Target="../media/image74.png"/><Relationship Id="rId4" Type="http://schemas.openxmlformats.org/officeDocument/2006/relationships/image" Target="../media/image20.png"/><Relationship Id="rId9" Type="http://schemas.openxmlformats.org/officeDocument/2006/relationships/image" Target="../media/image73.png"/><Relationship Id="rId14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3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06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105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22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B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23810" y="2733988"/>
            <a:ext cx="3944374" cy="476190"/>
            <a:chOff x="1923810" y="2733988"/>
            <a:chExt cx="3944374" cy="4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3810" y="2733988"/>
              <a:ext cx="3944374" cy="4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6210" y="2445219"/>
            <a:ext cx="18538134" cy="18538134"/>
            <a:chOff x="-126210" y="2445219"/>
            <a:chExt cx="18538134" cy="185381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26210" y="2445219"/>
              <a:ext cx="18538134" cy="185381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11930" y="3134452"/>
            <a:ext cx="5550960" cy="5615775"/>
            <a:chOff x="11711930" y="3134452"/>
            <a:chExt cx="5550960" cy="56157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11930" y="3134452"/>
              <a:ext cx="5550960" cy="561577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48056" y="351844"/>
            <a:ext cx="5942237" cy="85240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13144" y="781924"/>
            <a:ext cx="4198665" cy="85240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4770" y="1565002"/>
            <a:ext cx="7532883" cy="290331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1050" y="3200859"/>
            <a:ext cx="8508576" cy="2252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0" fill="hold">
                                          <p:stCondLst>
                                            <p:cond delay="1600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D51678F-8096-EA46-4C7B-AB6EC7754717}"/>
              </a:ext>
            </a:extLst>
          </p:cNvPr>
          <p:cNvGrpSpPr/>
          <p:nvPr/>
        </p:nvGrpSpPr>
        <p:grpSpPr>
          <a:xfrm>
            <a:off x="-1175823" y="7627131"/>
            <a:ext cx="20413591" cy="8946369"/>
            <a:chOff x="-1175823" y="7521154"/>
            <a:chExt cx="20413591" cy="8946369"/>
          </a:xfrm>
        </p:grpSpPr>
        <p:pic>
          <p:nvPicPr>
            <p:cNvPr id="26" name="Object 24">
              <a:extLst>
                <a:ext uri="{FF2B5EF4-FFF2-40B4-BE49-F238E27FC236}">
                  <a16:creationId xmlns:a16="http://schemas.microsoft.com/office/drawing/2014/main" id="{697B7B19-A389-2259-5E2B-C716EA392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75823" y="8200019"/>
              <a:ext cx="20413591" cy="8267504"/>
            </a:xfrm>
            <a:prstGeom prst="rect">
              <a:avLst/>
            </a:prstGeom>
          </p:spPr>
        </p:pic>
        <p:grpSp>
          <p:nvGrpSpPr>
            <p:cNvPr id="27" name="그룹 1009">
              <a:extLst>
                <a:ext uri="{FF2B5EF4-FFF2-40B4-BE49-F238E27FC236}">
                  <a16:creationId xmlns:a16="http://schemas.microsoft.com/office/drawing/2014/main" id="{7B37F191-121D-2617-C232-8B4AD249E634}"/>
                </a:ext>
              </a:extLst>
            </p:cNvPr>
            <p:cNvGrpSpPr/>
            <p:nvPr/>
          </p:nvGrpSpPr>
          <p:grpSpPr>
            <a:xfrm>
              <a:off x="237518" y="7521154"/>
              <a:ext cx="1240666" cy="2812179"/>
              <a:chOff x="237518" y="7521154"/>
              <a:chExt cx="1240666" cy="2812179"/>
            </a:xfrm>
          </p:grpSpPr>
          <p:pic>
            <p:nvPicPr>
              <p:cNvPr id="28" name="Object 27">
                <a:extLst>
                  <a:ext uri="{FF2B5EF4-FFF2-40B4-BE49-F238E27FC236}">
                    <a16:creationId xmlns:a16="http://schemas.microsoft.com/office/drawing/2014/main" id="{F63FBAE4-E865-811D-97E0-9E3C9CEBBC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7518" y="7521154"/>
                <a:ext cx="1240666" cy="2812179"/>
              </a:xfrm>
              <a:prstGeom prst="rect">
                <a:avLst/>
              </a:prstGeom>
            </p:spPr>
          </p:pic>
        </p:grpSp>
        <p:grpSp>
          <p:nvGrpSpPr>
            <p:cNvPr id="29" name="그룹 1010">
              <a:extLst>
                <a:ext uri="{FF2B5EF4-FFF2-40B4-BE49-F238E27FC236}">
                  <a16:creationId xmlns:a16="http://schemas.microsoft.com/office/drawing/2014/main" id="{A7847606-C0F3-D780-C402-1F546185F550}"/>
                </a:ext>
              </a:extLst>
            </p:cNvPr>
            <p:cNvGrpSpPr/>
            <p:nvPr/>
          </p:nvGrpSpPr>
          <p:grpSpPr>
            <a:xfrm>
              <a:off x="15638846" y="8999019"/>
              <a:ext cx="417344" cy="1262886"/>
              <a:chOff x="15638846" y="8999019"/>
              <a:chExt cx="417344" cy="1262886"/>
            </a:xfrm>
          </p:grpSpPr>
          <p:pic>
            <p:nvPicPr>
              <p:cNvPr id="30" name="Object 30">
                <a:extLst>
                  <a:ext uri="{FF2B5EF4-FFF2-40B4-BE49-F238E27FC236}">
                    <a16:creationId xmlns:a16="http://schemas.microsoft.com/office/drawing/2014/main" id="{AA60CE6A-89E1-442F-D4E1-6BBDC6570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38846" y="8999019"/>
                <a:ext cx="417344" cy="1262886"/>
              </a:xfrm>
              <a:prstGeom prst="rect">
                <a:avLst/>
              </a:prstGeom>
            </p:spPr>
          </p:pic>
        </p:grpSp>
        <p:grpSp>
          <p:nvGrpSpPr>
            <p:cNvPr id="31" name="그룹 1011">
              <a:extLst>
                <a:ext uri="{FF2B5EF4-FFF2-40B4-BE49-F238E27FC236}">
                  <a16:creationId xmlns:a16="http://schemas.microsoft.com/office/drawing/2014/main" id="{EA26B4AF-4BDB-CF32-E9A6-4B238DAD2ED5}"/>
                </a:ext>
              </a:extLst>
            </p:cNvPr>
            <p:cNvGrpSpPr/>
            <p:nvPr/>
          </p:nvGrpSpPr>
          <p:grpSpPr>
            <a:xfrm>
              <a:off x="1501993" y="9236132"/>
              <a:ext cx="1262886" cy="1262886"/>
              <a:chOff x="1501993" y="9236132"/>
              <a:chExt cx="1262886" cy="1262886"/>
            </a:xfrm>
          </p:grpSpPr>
          <p:pic>
            <p:nvPicPr>
              <p:cNvPr id="32" name="Object 33">
                <a:extLst>
                  <a:ext uri="{FF2B5EF4-FFF2-40B4-BE49-F238E27FC236}">
                    <a16:creationId xmlns:a16="http://schemas.microsoft.com/office/drawing/2014/main" id="{BB097094-6720-16DA-0259-46A9B838A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01993" y="9236132"/>
                <a:ext cx="1262886" cy="1262886"/>
              </a:xfrm>
              <a:prstGeom prst="rect">
                <a:avLst/>
              </a:prstGeom>
            </p:spPr>
          </p:pic>
        </p:grpSp>
        <p:grpSp>
          <p:nvGrpSpPr>
            <p:cNvPr id="33" name="그룹 1012">
              <a:extLst>
                <a:ext uri="{FF2B5EF4-FFF2-40B4-BE49-F238E27FC236}">
                  <a16:creationId xmlns:a16="http://schemas.microsoft.com/office/drawing/2014/main" id="{86514D77-AD27-CE56-FC71-3E11EF20F331}"/>
                </a:ext>
              </a:extLst>
            </p:cNvPr>
            <p:cNvGrpSpPr/>
            <p:nvPr/>
          </p:nvGrpSpPr>
          <p:grpSpPr>
            <a:xfrm>
              <a:off x="16056189" y="8255180"/>
              <a:ext cx="2078154" cy="2078154"/>
              <a:chOff x="16056189" y="8255180"/>
              <a:chExt cx="2078154" cy="2078154"/>
            </a:xfrm>
          </p:grpSpPr>
          <p:pic>
            <p:nvPicPr>
              <p:cNvPr id="34" name="Object 36">
                <a:extLst>
                  <a:ext uri="{FF2B5EF4-FFF2-40B4-BE49-F238E27FC236}">
                    <a16:creationId xmlns:a16="http://schemas.microsoft.com/office/drawing/2014/main" id="{C835867F-A473-EF5F-1AB5-FA5813B6B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056189" y="8255180"/>
                <a:ext cx="2078154" cy="2078154"/>
              </a:xfrm>
              <a:prstGeom prst="rect">
                <a:avLst/>
              </a:prstGeom>
            </p:spPr>
          </p:pic>
        </p:grpSp>
        <p:grpSp>
          <p:nvGrpSpPr>
            <p:cNvPr id="35" name="그룹 1013">
              <a:extLst>
                <a:ext uri="{FF2B5EF4-FFF2-40B4-BE49-F238E27FC236}">
                  <a16:creationId xmlns:a16="http://schemas.microsoft.com/office/drawing/2014/main" id="{74581E86-DD80-46AB-C3DE-ED00E2173480}"/>
                </a:ext>
              </a:extLst>
            </p:cNvPr>
            <p:cNvGrpSpPr/>
            <p:nvPr/>
          </p:nvGrpSpPr>
          <p:grpSpPr>
            <a:xfrm>
              <a:off x="3092008" y="8989759"/>
              <a:ext cx="1116574" cy="1248336"/>
              <a:chOff x="3092008" y="8989759"/>
              <a:chExt cx="1116574" cy="1248336"/>
            </a:xfrm>
          </p:grpSpPr>
          <p:pic>
            <p:nvPicPr>
              <p:cNvPr id="36" name="Object 39">
                <a:extLst>
                  <a:ext uri="{FF2B5EF4-FFF2-40B4-BE49-F238E27FC236}">
                    <a16:creationId xmlns:a16="http://schemas.microsoft.com/office/drawing/2014/main" id="{8DE479E8-03CB-C495-27D3-1B4E9CE9C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092008" y="8989759"/>
                <a:ext cx="1116574" cy="1248336"/>
              </a:xfrm>
              <a:prstGeom prst="rect">
                <a:avLst/>
              </a:prstGeom>
            </p:spPr>
          </p:pic>
        </p:grpSp>
      </p:grpSp>
      <p:pic>
        <p:nvPicPr>
          <p:cNvPr id="8" name="Object 22">
            <a:extLst>
              <a:ext uri="{FF2B5EF4-FFF2-40B4-BE49-F238E27FC236}">
                <a16:creationId xmlns:a16="http://schemas.microsoft.com/office/drawing/2014/main" id="{E491D485-250C-BD14-47CC-9646DE75B551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7916" y="320967"/>
            <a:ext cx="950408" cy="1066627"/>
          </a:xfrm>
          <a:prstGeom prst="rect">
            <a:avLst/>
          </a:prstGeom>
        </p:spPr>
      </p:pic>
      <p:pic>
        <p:nvPicPr>
          <p:cNvPr id="9" name="Object 24">
            <a:extLst>
              <a:ext uri="{FF2B5EF4-FFF2-40B4-BE49-F238E27FC236}">
                <a16:creationId xmlns:a16="http://schemas.microsoft.com/office/drawing/2014/main" id="{249650B6-12AE-3B59-60B7-7326DFA4CA7D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6621" y="551865"/>
            <a:ext cx="1523773" cy="657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3768947"/>
            <a:ext cx="8723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/>
              <a:t>영상 넣고 싶은 페이지에 이 슬라이드를 놔주세요</a:t>
            </a:r>
            <a:r>
              <a:rPr lang="en-US" altLang="ko-KR" sz="6000" dirty="0" smtClean="0"/>
              <a:t>!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660690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52740C8D-7DF6-CC81-FCE8-60F4D78940E0}"/>
              </a:ext>
            </a:extLst>
          </p:cNvPr>
          <p:cNvGrpSpPr/>
          <p:nvPr/>
        </p:nvGrpSpPr>
        <p:grpSpPr>
          <a:xfrm>
            <a:off x="-35169" y="-5850834"/>
            <a:ext cx="18538134" cy="18538134"/>
            <a:chOff x="0" y="5142857"/>
            <a:chExt cx="18538134" cy="18538134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4F08FC7E-EE4E-2988-4E7F-BF92BDF4E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grpSp>
        <p:nvGrpSpPr>
          <p:cNvPr id="18" name="그룹 1005">
            <a:extLst>
              <a:ext uri="{FF2B5EF4-FFF2-40B4-BE49-F238E27FC236}">
                <a16:creationId xmlns:a16="http://schemas.microsoft.com/office/drawing/2014/main" id="{64283F28-2F13-89AA-14BA-FCBC318FCDF0}"/>
              </a:ext>
            </a:extLst>
          </p:cNvPr>
          <p:cNvGrpSpPr/>
          <p:nvPr/>
        </p:nvGrpSpPr>
        <p:grpSpPr>
          <a:xfrm>
            <a:off x="9159240" y="4508069"/>
            <a:ext cx="1520705" cy="3085714"/>
            <a:chOff x="11364305" y="336132"/>
            <a:chExt cx="1520705" cy="3085714"/>
          </a:xfrm>
        </p:grpSpPr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C3F96BFE-12D6-BD55-12D8-E757C7B25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41000"/>
            </a:blip>
            <a:stretch>
              <a:fillRect/>
            </a:stretch>
          </p:blipFill>
          <p:spPr>
            <a:xfrm>
              <a:off x="11364305" y="336132"/>
              <a:ext cx="1520705" cy="3085714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FB89BE9-6D26-BD73-5E9F-B961109850D2}"/>
              </a:ext>
            </a:extLst>
          </p:cNvPr>
          <p:cNvGrpSpPr/>
          <p:nvPr/>
        </p:nvGrpSpPr>
        <p:grpSpPr>
          <a:xfrm>
            <a:off x="-1175823" y="10598931"/>
            <a:ext cx="20413591" cy="8946369"/>
            <a:chOff x="-1175823" y="7521154"/>
            <a:chExt cx="20413591" cy="8946369"/>
          </a:xfrm>
        </p:grpSpPr>
        <p:grpSp>
          <p:nvGrpSpPr>
            <p:cNvPr id="25" name="그룹 1008">
              <a:extLst>
                <a:ext uri="{FF2B5EF4-FFF2-40B4-BE49-F238E27FC236}">
                  <a16:creationId xmlns:a16="http://schemas.microsoft.com/office/drawing/2014/main" id="{BFD4BBA6-396E-F12F-9E9E-63B0687139D5}"/>
                </a:ext>
              </a:extLst>
            </p:cNvPr>
            <p:cNvGrpSpPr/>
            <p:nvPr/>
          </p:nvGrpSpPr>
          <p:grpSpPr>
            <a:xfrm>
              <a:off x="-1175823" y="8200019"/>
              <a:ext cx="20413591" cy="8267504"/>
              <a:chOff x="-1175823" y="8200019"/>
              <a:chExt cx="20413591" cy="8267504"/>
            </a:xfrm>
          </p:grpSpPr>
          <p:pic>
            <p:nvPicPr>
              <p:cNvPr id="26" name="Object 24">
                <a:extLst>
                  <a:ext uri="{FF2B5EF4-FFF2-40B4-BE49-F238E27FC236}">
                    <a16:creationId xmlns:a16="http://schemas.microsoft.com/office/drawing/2014/main" id="{697B7B19-A389-2259-5E2B-C716EA392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1175823" y="8200019"/>
                <a:ext cx="20413591" cy="8267504"/>
              </a:xfrm>
              <a:prstGeom prst="rect">
                <a:avLst/>
              </a:prstGeom>
            </p:spPr>
          </p:pic>
        </p:grpSp>
        <p:grpSp>
          <p:nvGrpSpPr>
            <p:cNvPr id="27" name="그룹 1009">
              <a:extLst>
                <a:ext uri="{FF2B5EF4-FFF2-40B4-BE49-F238E27FC236}">
                  <a16:creationId xmlns:a16="http://schemas.microsoft.com/office/drawing/2014/main" id="{7B37F191-121D-2617-C232-8B4AD249E634}"/>
                </a:ext>
              </a:extLst>
            </p:cNvPr>
            <p:cNvGrpSpPr/>
            <p:nvPr/>
          </p:nvGrpSpPr>
          <p:grpSpPr>
            <a:xfrm>
              <a:off x="237518" y="7521154"/>
              <a:ext cx="1240666" cy="2812179"/>
              <a:chOff x="237518" y="7521154"/>
              <a:chExt cx="1240666" cy="2812179"/>
            </a:xfrm>
          </p:grpSpPr>
          <p:pic>
            <p:nvPicPr>
              <p:cNvPr id="28" name="Object 27">
                <a:extLst>
                  <a:ext uri="{FF2B5EF4-FFF2-40B4-BE49-F238E27FC236}">
                    <a16:creationId xmlns:a16="http://schemas.microsoft.com/office/drawing/2014/main" id="{F63FBAE4-E865-811D-97E0-9E3C9CEBBC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7518" y="7521154"/>
                <a:ext cx="1240666" cy="2812179"/>
              </a:xfrm>
              <a:prstGeom prst="rect">
                <a:avLst/>
              </a:prstGeom>
            </p:spPr>
          </p:pic>
        </p:grpSp>
        <p:grpSp>
          <p:nvGrpSpPr>
            <p:cNvPr id="29" name="그룹 1010">
              <a:extLst>
                <a:ext uri="{FF2B5EF4-FFF2-40B4-BE49-F238E27FC236}">
                  <a16:creationId xmlns:a16="http://schemas.microsoft.com/office/drawing/2014/main" id="{A7847606-C0F3-D780-C402-1F546185F550}"/>
                </a:ext>
              </a:extLst>
            </p:cNvPr>
            <p:cNvGrpSpPr/>
            <p:nvPr/>
          </p:nvGrpSpPr>
          <p:grpSpPr>
            <a:xfrm>
              <a:off x="15638846" y="8999019"/>
              <a:ext cx="417344" cy="1262886"/>
              <a:chOff x="15638846" y="8999019"/>
              <a:chExt cx="417344" cy="1262886"/>
            </a:xfrm>
          </p:grpSpPr>
          <p:pic>
            <p:nvPicPr>
              <p:cNvPr id="30" name="Object 30">
                <a:extLst>
                  <a:ext uri="{FF2B5EF4-FFF2-40B4-BE49-F238E27FC236}">
                    <a16:creationId xmlns:a16="http://schemas.microsoft.com/office/drawing/2014/main" id="{AA60CE6A-89E1-442F-D4E1-6BBDC6570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638846" y="8999019"/>
                <a:ext cx="417344" cy="1262886"/>
              </a:xfrm>
              <a:prstGeom prst="rect">
                <a:avLst/>
              </a:prstGeom>
            </p:spPr>
          </p:pic>
        </p:grpSp>
        <p:grpSp>
          <p:nvGrpSpPr>
            <p:cNvPr id="31" name="그룹 1011">
              <a:extLst>
                <a:ext uri="{FF2B5EF4-FFF2-40B4-BE49-F238E27FC236}">
                  <a16:creationId xmlns:a16="http://schemas.microsoft.com/office/drawing/2014/main" id="{EA26B4AF-4BDB-CF32-E9A6-4B238DAD2ED5}"/>
                </a:ext>
              </a:extLst>
            </p:cNvPr>
            <p:cNvGrpSpPr/>
            <p:nvPr/>
          </p:nvGrpSpPr>
          <p:grpSpPr>
            <a:xfrm>
              <a:off x="1501993" y="9236132"/>
              <a:ext cx="1262886" cy="1262886"/>
              <a:chOff x="1501993" y="9236132"/>
              <a:chExt cx="1262886" cy="1262886"/>
            </a:xfrm>
          </p:grpSpPr>
          <p:pic>
            <p:nvPicPr>
              <p:cNvPr id="32" name="Object 33">
                <a:extLst>
                  <a:ext uri="{FF2B5EF4-FFF2-40B4-BE49-F238E27FC236}">
                    <a16:creationId xmlns:a16="http://schemas.microsoft.com/office/drawing/2014/main" id="{BB097094-6720-16DA-0259-46A9B838A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01993" y="9236132"/>
                <a:ext cx="1262886" cy="1262886"/>
              </a:xfrm>
              <a:prstGeom prst="rect">
                <a:avLst/>
              </a:prstGeom>
            </p:spPr>
          </p:pic>
        </p:grpSp>
        <p:grpSp>
          <p:nvGrpSpPr>
            <p:cNvPr id="33" name="그룹 1012">
              <a:extLst>
                <a:ext uri="{FF2B5EF4-FFF2-40B4-BE49-F238E27FC236}">
                  <a16:creationId xmlns:a16="http://schemas.microsoft.com/office/drawing/2014/main" id="{86514D77-AD27-CE56-FC71-3E11EF20F331}"/>
                </a:ext>
              </a:extLst>
            </p:cNvPr>
            <p:cNvGrpSpPr/>
            <p:nvPr/>
          </p:nvGrpSpPr>
          <p:grpSpPr>
            <a:xfrm>
              <a:off x="16056189" y="8255180"/>
              <a:ext cx="2078154" cy="2078154"/>
              <a:chOff x="16056189" y="8255180"/>
              <a:chExt cx="2078154" cy="2078154"/>
            </a:xfrm>
          </p:grpSpPr>
          <p:pic>
            <p:nvPicPr>
              <p:cNvPr id="34" name="Object 36">
                <a:extLst>
                  <a:ext uri="{FF2B5EF4-FFF2-40B4-BE49-F238E27FC236}">
                    <a16:creationId xmlns:a16="http://schemas.microsoft.com/office/drawing/2014/main" id="{C835867F-A473-EF5F-1AB5-FA5813B6B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056189" y="8255180"/>
                <a:ext cx="2078154" cy="2078154"/>
              </a:xfrm>
              <a:prstGeom prst="rect">
                <a:avLst/>
              </a:prstGeom>
            </p:spPr>
          </p:pic>
        </p:grpSp>
        <p:grpSp>
          <p:nvGrpSpPr>
            <p:cNvPr id="35" name="그룹 1013">
              <a:extLst>
                <a:ext uri="{FF2B5EF4-FFF2-40B4-BE49-F238E27FC236}">
                  <a16:creationId xmlns:a16="http://schemas.microsoft.com/office/drawing/2014/main" id="{74581E86-DD80-46AB-C3DE-ED00E2173480}"/>
                </a:ext>
              </a:extLst>
            </p:cNvPr>
            <p:cNvGrpSpPr/>
            <p:nvPr/>
          </p:nvGrpSpPr>
          <p:grpSpPr>
            <a:xfrm>
              <a:off x="3092008" y="8989759"/>
              <a:ext cx="1116574" cy="1248336"/>
              <a:chOff x="3092008" y="8989759"/>
              <a:chExt cx="1116574" cy="1248336"/>
            </a:xfrm>
          </p:grpSpPr>
          <p:pic>
            <p:nvPicPr>
              <p:cNvPr id="36" name="Object 39">
                <a:extLst>
                  <a:ext uri="{FF2B5EF4-FFF2-40B4-BE49-F238E27FC236}">
                    <a16:creationId xmlns:a16="http://schemas.microsoft.com/office/drawing/2014/main" id="{8DE479E8-03CB-C495-27D3-1B4E9CE9C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92008" y="8989759"/>
                <a:ext cx="1116574" cy="1248336"/>
              </a:xfrm>
              <a:prstGeom prst="rect">
                <a:avLst/>
              </a:prstGeom>
            </p:spPr>
          </p:pic>
        </p:grpSp>
      </p:grpSp>
      <p:grpSp>
        <p:nvGrpSpPr>
          <p:cNvPr id="20" name="그룹 1006">
            <a:extLst>
              <a:ext uri="{FF2B5EF4-FFF2-40B4-BE49-F238E27FC236}">
                <a16:creationId xmlns:a16="http://schemas.microsoft.com/office/drawing/2014/main" id="{C2442291-D5B6-3441-C9D3-4FE714CF66AB}"/>
              </a:ext>
            </a:extLst>
          </p:cNvPr>
          <p:cNvGrpSpPr/>
          <p:nvPr/>
        </p:nvGrpSpPr>
        <p:grpSpPr>
          <a:xfrm>
            <a:off x="7467984" y="7970004"/>
            <a:ext cx="971887" cy="2085032"/>
            <a:chOff x="7718590" y="7464058"/>
            <a:chExt cx="971887" cy="2085032"/>
          </a:xfrm>
        </p:grpSpPr>
        <p:pic>
          <p:nvPicPr>
            <p:cNvPr id="21" name="Object 18">
              <a:extLst>
                <a:ext uri="{FF2B5EF4-FFF2-40B4-BE49-F238E27FC236}">
                  <a16:creationId xmlns:a16="http://schemas.microsoft.com/office/drawing/2014/main" id="{690FFF0F-5CD3-9E5B-2712-F09A993AB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alphaModFix amt="73000"/>
            </a:blip>
            <a:stretch>
              <a:fillRect/>
            </a:stretch>
          </p:blipFill>
          <p:spPr>
            <a:xfrm>
              <a:off x="7718590" y="7464058"/>
              <a:ext cx="971887" cy="2085032"/>
            </a:xfrm>
            <a:prstGeom prst="rect">
              <a:avLst/>
            </a:prstGeom>
          </p:spPr>
        </p:pic>
      </p:grpSp>
      <p:grpSp>
        <p:nvGrpSpPr>
          <p:cNvPr id="22" name="그룹 1007">
            <a:extLst>
              <a:ext uri="{FF2B5EF4-FFF2-40B4-BE49-F238E27FC236}">
                <a16:creationId xmlns:a16="http://schemas.microsoft.com/office/drawing/2014/main" id="{0A61E403-AD1E-8E92-B9AC-FF1086E22FFA}"/>
              </a:ext>
            </a:extLst>
          </p:cNvPr>
          <p:cNvGrpSpPr/>
          <p:nvPr/>
        </p:nvGrpSpPr>
        <p:grpSpPr>
          <a:xfrm>
            <a:off x="1504749" y="5296671"/>
            <a:ext cx="3180030" cy="6171429"/>
            <a:chOff x="14708031" y="3973581"/>
            <a:chExt cx="3180030" cy="6171429"/>
          </a:xfrm>
        </p:grpSpPr>
        <p:pic>
          <p:nvPicPr>
            <p:cNvPr id="23" name="Object 21">
              <a:extLst>
                <a:ext uri="{FF2B5EF4-FFF2-40B4-BE49-F238E27FC236}">
                  <a16:creationId xmlns:a16="http://schemas.microsoft.com/office/drawing/2014/main" id="{917D3CAE-C946-422C-AACA-208035F85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alphaModFix amt="70000"/>
            </a:blip>
            <a:stretch>
              <a:fillRect/>
            </a:stretch>
          </p:blipFill>
          <p:spPr>
            <a:xfrm>
              <a:off x="14708031" y="3973581"/>
              <a:ext cx="3180030" cy="6171429"/>
            </a:xfrm>
            <a:prstGeom prst="rect">
              <a:avLst/>
            </a:prstGeom>
          </p:spPr>
        </p:pic>
      </p:grpSp>
      <p:pic>
        <p:nvPicPr>
          <p:cNvPr id="24" name="Object 7">
            <a:extLst>
              <a:ext uri="{FF2B5EF4-FFF2-40B4-BE49-F238E27FC236}">
                <a16:creationId xmlns:a16="http://schemas.microsoft.com/office/drawing/2014/main" id="{EB9961DB-CAF7-C0F1-7F06-9FDAB5A59F80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84536" y="2752604"/>
            <a:ext cx="14054935" cy="56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7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40278E-5 -0.27037 L -4.02778E-6 -4.81481E-6 " pathEditMode="relative" rAng="0" ptsTypes="AA">
                                      <p:cBhvr>
                                        <p:cTn id="6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8 -0.23627 L 1.47451E-17 -3.7037E-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25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-0.08858 L 0.00138 0.16142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29151 L -1.11111E-6 2.96296E-6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9197 L 0 -0.02716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D51678F-8096-EA46-4C7B-AB6EC7754717}"/>
              </a:ext>
            </a:extLst>
          </p:cNvPr>
          <p:cNvGrpSpPr/>
          <p:nvPr/>
        </p:nvGrpSpPr>
        <p:grpSpPr>
          <a:xfrm>
            <a:off x="-1175823" y="7627131"/>
            <a:ext cx="20413591" cy="8946369"/>
            <a:chOff x="-1175823" y="7521154"/>
            <a:chExt cx="20413591" cy="8946369"/>
          </a:xfrm>
        </p:grpSpPr>
        <p:pic>
          <p:nvPicPr>
            <p:cNvPr id="26" name="Object 24">
              <a:extLst>
                <a:ext uri="{FF2B5EF4-FFF2-40B4-BE49-F238E27FC236}">
                  <a16:creationId xmlns:a16="http://schemas.microsoft.com/office/drawing/2014/main" id="{697B7B19-A389-2259-5E2B-C716EA392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75823" y="8200019"/>
              <a:ext cx="20413591" cy="8267504"/>
            </a:xfrm>
            <a:prstGeom prst="rect">
              <a:avLst/>
            </a:prstGeom>
          </p:spPr>
        </p:pic>
        <p:grpSp>
          <p:nvGrpSpPr>
            <p:cNvPr id="27" name="그룹 1009">
              <a:extLst>
                <a:ext uri="{FF2B5EF4-FFF2-40B4-BE49-F238E27FC236}">
                  <a16:creationId xmlns:a16="http://schemas.microsoft.com/office/drawing/2014/main" id="{7B37F191-121D-2617-C232-8B4AD249E634}"/>
                </a:ext>
              </a:extLst>
            </p:cNvPr>
            <p:cNvGrpSpPr/>
            <p:nvPr/>
          </p:nvGrpSpPr>
          <p:grpSpPr>
            <a:xfrm>
              <a:off x="237518" y="7521154"/>
              <a:ext cx="1240666" cy="2812179"/>
              <a:chOff x="237518" y="7521154"/>
              <a:chExt cx="1240666" cy="2812179"/>
            </a:xfrm>
          </p:grpSpPr>
          <p:pic>
            <p:nvPicPr>
              <p:cNvPr id="28" name="Object 27">
                <a:extLst>
                  <a:ext uri="{FF2B5EF4-FFF2-40B4-BE49-F238E27FC236}">
                    <a16:creationId xmlns:a16="http://schemas.microsoft.com/office/drawing/2014/main" id="{F63FBAE4-E865-811D-97E0-9E3C9CEBBC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7518" y="7521154"/>
                <a:ext cx="1240666" cy="2812179"/>
              </a:xfrm>
              <a:prstGeom prst="rect">
                <a:avLst/>
              </a:prstGeom>
            </p:spPr>
          </p:pic>
        </p:grpSp>
        <p:grpSp>
          <p:nvGrpSpPr>
            <p:cNvPr id="29" name="그룹 1010">
              <a:extLst>
                <a:ext uri="{FF2B5EF4-FFF2-40B4-BE49-F238E27FC236}">
                  <a16:creationId xmlns:a16="http://schemas.microsoft.com/office/drawing/2014/main" id="{A7847606-C0F3-D780-C402-1F546185F550}"/>
                </a:ext>
              </a:extLst>
            </p:cNvPr>
            <p:cNvGrpSpPr/>
            <p:nvPr/>
          </p:nvGrpSpPr>
          <p:grpSpPr>
            <a:xfrm>
              <a:off x="15638846" y="8999019"/>
              <a:ext cx="417344" cy="1262886"/>
              <a:chOff x="15638846" y="8999019"/>
              <a:chExt cx="417344" cy="1262886"/>
            </a:xfrm>
          </p:grpSpPr>
          <p:pic>
            <p:nvPicPr>
              <p:cNvPr id="30" name="Object 30">
                <a:extLst>
                  <a:ext uri="{FF2B5EF4-FFF2-40B4-BE49-F238E27FC236}">
                    <a16:creationId xmlns:a16="http://schemas.microsoft.com/office/drawing/2014/main" id="{AA60CE6A-89E1-442F-D4E1-6BBDC6570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38846" y="8999019"/>
                <a:ext cx="417344" cy="1262886"/>
              </a:xfrm>
              <a:prstGeom prst="rect">
                <a:avLst/>
              </a:prstGeom>
            </p:spPr>
          </p:pic>
        </p:grpSp>
        <p:grpSp>
          <p:nvGrpSpPr>
            <p:cNvPr id="31" name="그룹 1011">
              <a:extLst>
                <a:ext uri="{FF2B5EF4-FFF2-40B4-BE49-F238E27FC236}">
                  <a16:creationId xmlns:a16="http://schemas.microsoft.com/office/drawing/2014/main" id="{EA26B4AF-4BDB-CF32-E9A6-4B238DAD2ED5}"/>
                </a:ext>
              </a:extLst>
            </p:cNvPr>
            <p:cNvGrpSpPr/>
            <p:nvPr/>
          </p:nvGrpSpPr>
          <p:grpSpPr>
            <a:xfrm>
              <a:off x="1501993" y="9236132"/>
              <a:ext cx="1262886" cy="1262886"/>
              <a:chOff x="1501993" y="9236132"/>
              <a:chExt cx="1262886" cy="1262886"/>
            </a:xfrm>
          </p:grpSpPr>
          <p:pic>
            <p:nvPicPr>
              <p:cNvPr id="32" name="Object 33">
                <a:extLst>
                  <a:ext uri="{FF2B5EF4-FFF2-40B4-BE49-F238E27FC236}">
                    <a16:creationId xmlns:a16="http://schemas.microsoft.com/office/drawing/2014/main" id="{BB097094-6720-16DA-0259-46A9B838A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01993" y="9236132"/>
                <a:ext cx="1262886" cy="1262886"/>
              </a:xfrm>
              <a:prstGeom prst="rect">
                <a:avLst/>
              </a:prstGeom>
            </p:spPr>
          </p:pic>
        </p:grpSp>
        <p:grpSp>
          <p:nvGrpSpPr>
            <p:cNvPr id="33" name="그룹 1012">
              <a:extLst>
                <a:ext uri="{FF2B5EF4-FFF2-40B4-BE49-F238E27FC236}">
                  <a16:creationId xmlns:a16="http://schemas.microsoft.com/office/drawing/2014/main" id="{86514D77-AD27-CE56-FC71-3E11EF20F331}"/>
                </a:ext>
              </a:extLst>
            </p:cNvPr>
            <p:cNvGrpSpPr/>
            <p:nvPr/>
          </p:nvGrpSpPr>
          <p:grpSpPr>
            <a:xfrm>
              <a:off x="16056189" y="8255180"/>
              <a:ext cx="2078154" cy="2078154"/>
              <a:chOff x="16056189" y="8255180"/>
              <a:chExt cx="2078154" cy="2078154"/>
            </a:xfrm>
          </p:grpSpPr>
          <p:pic>
            <p:nvPicPr>
              <p:cNvPr id="34" name="Object 36">
                <a:extLst>
                  <a:ext uri="{FF2B5EF4-FFF2-40B4-BE49-F238E27FC236}">
                    <a16:creationId xmlns:a16="http://schemas.microsoft.com/office/drawing/2014/main" id="{C835867F-A473-EF5F-1AB5-FA5813B6B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056189" y="8255180"/>
                <a:ext cx="2078154" cy="2078154"/>
              </a:xfrm>
              <a:prstGeom prst="rect">
                <a:avLst/>
              </a:prstGeom>
            </p:spPr>
          </p:pic>
        </p:grpSp>
        <p:grpSp>
          <p:nvGrpSpPr>
            <p:cNvPr id="35" name="그룹 1013">
              <a:extLst>
                <a:ext uri="{FF2B5EF4-FFF2-40B4-BE49-F238E27FC236}">
                  <a16:creationId xmlns:a16="http://schemas.microsoft.com/office/drawing/2014/main" id="{74581E86-DD80-46AB-C3DE-ED00E2173480}"/>
                </a:ext>
              </a:extLst>
            </p:cNvPr>
            <p:cNvGrpSpPr/>
            <p:nvPr/>
          </p:nvGrpSpPr>
          <p:grpSpPr>
            <a:xfrm>
              <a:off x="3092008" y="8989759"/>
              <a:ext cx="1116574" cy="1248336"/>
              <a:chOff x="3092008" y="8989759"/>
              <a:chExt cx="1116574" cy="1248336"/>
            </a:xfrm>
          </p:grpSpPr>
          <p:pic>
            <p:nvPicPr>
              <p:cNvPr id="36" name="Object 39">
                <a:extLst>
                  <a:ext uri="{FF2B5EF4-FFF2-40B4-BE49-F238E27FC236}">
                    <a16:creationId xmlns:a16="http://schemas.microsoft.com/office/drawing/2014/main" id="{8DE479E8-03CB-C495-27D3-1B4E9CE9C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092008" y="8989759"/>
                <a:ext cx="1116574" cy="1248336"/>
              </a:xfrm>
              <a:prstGeom prst="rect">
                <a:avLst/>
              </a:prstGeom>
            </p:spPr>
          </p:pic>
        </p:grpSp>
      </p:grpSp>
      <p:pic>
        <p:nvPicPr>
          <p:cNvPr id="8" name="Object 22">
            <a:extLst>
              <a:ext uri="{FF2B5EF4-FFF2-40B4-BE49-F238E27FC236}">
                <a16:creationId xmlns:a16="http://schemas.microsoft.com/office/drawing/2014/main" id="{E491D485-250C-BD14-47CC-9646DE75B551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7916" y="320967"/>
            <a:ext cx="950408" cy="1066627"/>
          </a:xfrm>
          <a:prstGeom prst="rect">
            <a:avLst/>
          </a:prstGeom>
        </p:spPr>
      </p:pic>
      <p:pic>
        <p:nvPicPr>
          <p:cNvPr id="9" name="Object 24">
            <a:extLst>
              <a:ext uri="{FF2B5EF4-FFF2-40B4-BE49-F238E27FC236}">
                <a16:creationId xmlns:a16="http://schemas.microsoft.com/office/drawing/2014/main" id="{249650B6-12AE-3B59-60B7-7326DFA4CA7D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6621" y="551865"/>
            <a:ext cx="1523773" cy="65712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D95796F-2300-9119-448D-0CE3AD88D259}"/>
              </a:ext>
            </a:extLst>
          </p:cNvPr>
          <p:cNvSpPr/>
          <p:nvPr/>
        </p:nvSpPr>
        <p:spPr>
          <a:xfrm>
            <a:off x="1206622" y="1943100"/>
            <a:ext cx="15862178" cy="7582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55B9E31-4D05-38C1-1AD2-E3C98D8E1A18}"/>
              </a:ext>
            </a:extLst>
          </p:cNvPr>
          <p:cNvGrpSpPr/>
          <p:nvPr/>
        </p:nvGrpSpPr>
        <p:grpSpPr>
          <a:xfrm>
            <a:off x="1193230" y="2464274"/>
            <a:ext cx="15675484" cy="6568946"/>
            <a:chOff x="1476952" y="2756482"/>
            <a:chExt cx="15675484" cy="6568946"/>
          </a:xfrm>
        </p:grpSpPr>
        <p:pic>
          <p:nvPicPr>
            <p:cNvPr id="3" name="Object 5">
              <a:extLst>
                <a:ext uri="{FF2B5EF4-FFF2-40B4-BE49-F238E27FC236}">
                  <a16:creationId xmlns:a16="http://schemas.microsoft.com/office/drawing/2014/main" id="{E4209A78-C622-91B5-CB55-504D24196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6952" y="2756482"/>
              <a:ext cx="15675484" cy="6568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76519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D51678F-8096-EA46-4C7B-AB6EC7754717}"/>
              </a:ext>
            </a:extLst>
          </p:cNvPr>
          <p:cNvGrpSpPr/>
          <p:nvPr/>
        </p:nvGrpSpPr>
        <p:grpSpPr>
          <a:xfrm>
            <a:off x="-1175823" y="7627131"/>
            <a:ext cx="20413591" cy="8946369"/>
            <a:chOff x="-1175823" y="7521154"/>
            <a:chExt cx="20413591" cy="8946369"/>
          </a:xfrm>
        </p:grpSpPr>
        <p:pic>
          <p:nvPicPr>
            <p:cNvPr id="26" name="Object 24">
              <a:extLst>
                <a:ext uri="{FF2B5EF4-FFF2-40B4-BE49-F238E27FC236}">
                  <a16:creationId xmlns:a16="http://schemas.microsoft.com/office/drawing/2014/main" id="{697B7B19-A389-2259-5E2B-C716EA392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75823" y="8200019"/>
              <a:ext cx="20413591" cy="8267504"/>
            </a:xfrm>
            <a:prstGeom prst="rect">
              <a:avLst/>
            </a:prstGeom>
          </p:spPr>
        </p:pic>
        <p:grpSp>
          <p:nvGrpSpPr>
            <p:cNvPr id="27" name="그룹 1009">
              <a:extLst>
                <a:ext uri="{FF2B5EF4-FFF2-40B4-BE49-F238E27FC236}">
                  <a16:creationId xmlns:a16="http://schemas.microsoft.com/office/drawing/2014/main" id="{7B37F191-121D-2617-C232-8B4AD249E634}"/>
                </a:ext>
              </a:extLst>
            </p:cNvPr>
            <p:cNvGrpSpPr/>
            <p:nvPr/>
          </p:nvGrpSpPr>
          <p:grpSpPr>
            <a:xfrm>
              <a:off x="237518" y="7521154"/>
              <a:ext cx="1240666" cy="2812179"/>
              <a:chOff x="237518" y="7521154"/>
              <a:chExt cx="1240666" cy="2812179"/>
            </a:xfrm>
          </p:grpSpPr>
          <p:pic>
            <p:nvPicPr>
              <p:cNvPr id="28" name="Object 27">
                <a:extLst>
                  <a:ext uri="{FF2B5EF4-FFF2-40B4-BE49-F238E27FC236}">
                    <a16:creationId xmlns:a16="http://schemas.microsoft.com/office/drawing/2014/main" id="{F63FBAE4-E865-811D-97E0-9E3C9CEBBC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7518" y="7521154"/>
                <a:ext cx="1240666" cy="2812179"/>
              </a:xfrm>
              <a:prstGeom prst="rect">
                <a:avLst/>
              </a:prstGeom>
            </p:spPr>
          </p:pic>
        </p:grpSp>
        <p:grpSp>
          <p:nvGrpSpPr>
            <p:cNvPr id="29" name="그룹 1010">
              <a:extLst>
                <a:ext uri="{FF2B5EF4-FFF2-40B4-BE49-F238E27FC236}">
                  <a16:creationId xmlns:a16="http://schemas.microsoft.com/office/drawing/2014/main" id="{A7847606-C0F3-D780-C402-1F546185F550}"/>
                </a:ext>
              </a:extLst>
            </p:cNvPr>
            <p:cNvGrpSpPr/>
            <p:nvPr/>
          </p:nvGrpSpPr>
          <p:grpSpPr>
            <a:xfrm>
              <a:off x="15638846" y="8999019"/>
              <a:ext cx="417344" cy="1262886"/>
              <a:chOff x="15638846" y="8999019"/>
              <a:chExt cx="417344" cy="1262886"/>
            </a:xfrm>
          </p:grpSpPr>
          <p:pic>
            <p:nvPicPr>
              <p:cNvPr id="30" name="Object 30">
                <a:extLst>
                  <a:ext uri="{FF2B5EF4-FFF2-40B4-BE49-F238E27FC236}">
                    <a16:creationId xmlns:a16="http://schemas.microsoft.com/office/drawing/2014/main" id="{AA60CE6A-89E1-442F-D4E1-6BBDC6570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38846" y="8999019"/>
                <a:ext cx="417344" cy="1262886"/>
              </a:xfrm>
              <a:prstGeom prst="rect">
                <a:avLst/>
              </a:prstGeom>
            </p:spPr>
          </p:pic>
        </p:grpSp>
        <p:grpSp>
          <p:nvGrpSpPr>
            <p:cNvPr id="31" name="그룹 1011">
              <a:extLst>
                <a:ext uri="{FF2B5EF4-FFF2-40B4-BE49-F238E27FC236}">
                  <a16:creationId xmlns:a16="http://schemas.microsoft.com/office/drawing/2014/main" id="{EA26B4AF-4BDB-CF32-E9A6-4B238DAD2ED5}"/>
                </a:ext>
              </a:extLst>
            </p:cNvPr>
            <p:cNvGrpSpPr/>
            <p:nvPr/>
          </p:nvGrpSpPr>
          <p:grpSpPr>
            <a:xfrm>
              <a:off x="1501993" y="9236132"/>
              <a:ext cx="1262886" cy="1262886"/>
              <a:chOff x="1501993" y="9236132"/>
              <a:chExt cx="1262886" cy="1262886"/>
            </a:xfrm>
          </p:grpSpPr>
          <p:pic>
            <p:nvPicPr>
              <p:cNvPr id="32" name="Object 33">
                <a:extLst>
                  <a:ext uri="{FF2B5EF4-FFF2-40B4-BE49-F238E27FC236}">
                    <a16:creationId xmlns:a16="http://schemas.microsoft.com/office/drawing/2014/main" id="{BB097094-6720-16DA-0259-46A9B838A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01993" y="9236132"/>
                <a:ext cx="1262886" cy="1262886"/>
              </a:xfrm>
              <a:prstGeom prst="rect">
                <a:avLst/>
              </a:prstGeom>
            </p:spPr>
          </p:pic>
        </p:grpSp>
        <p:grpSp>
          <p:nvGrpSpPr>
            <p:cNvPr id="33" name="그룹 1012">
              <a:extLst>
                <a:ext uri="{FF2B5EF4-FFF2-40B4-BE49-F238E27FC236}">
                  <a16:creationId xmlns:a16="http://schemas.microsoft.com/office/drawing/2014/main" id="{86514D77-AD27-CE56-FC71-3E11EF20F331}"/>
                </a:ext>
              </a:extLst>
            </p:cNvPr>
            <p:cNvGrpSpPr/>
            <p:nvPr/>
          </p:nvGrpSpPr>
          <p:grpSpPr>
            <a:xfrm>
              <a:off x="16056189" y="8255180"/>
              <a:ext cx="2078154" cy="2078154"/>
              <a:chOff x="16056189" y="8255180"/>
              <a:chExt cx="2078154" cy="2078154"/>
            </a:xfrm>
          </p:grpSpPr>
          <p:pic>
            <p:nvPicPr>
              <p:cNvPr id="34" name="Object 36">
                <a:extLst>
                  <a:ext uri="{FF2B5EF4-FFF2-40B4-BE49-F238E27FC236}">
                    <a16:creationId xmlns:a16="http://schemas.microsoft.com/office/drawing/2014/main" id="{C835867F-A473-EF5F-1AB5-FA5813B6B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056189" y="8255180"/>
                <a:ext cx="2078154" cy="2078154"/>
              </a:xfrm>
              <a:prstGeom prst="rect">
                <a:avLst/>
              </a:prstGeom>
            </p:spPr>
          </p:pic>
        </p:grpSp>
        <p:grpSp>
          <p:nvGrpSpPr>
            <p:cNvPr id="35" name="그룹 1013">
              <a:extLst>
                <a:ext uri="{FF2B5EF4-FFF2-40B4-BE49-F238E27FC236}">
                  <a16:creationId xmlns:a16="http://schemas.microsoft.com/office/drawing/2014/main" id="{74581E86-DD80-46AB-C3DE-ED00E2173480}"/>
                </a:ext>
              </a:extLst>
            </p:cNvPr>
            <p:cNvGrpSpPr/>
            <p:nvPr/>
          </p:nvGrpSpPr>
          <p:grpSpPr>
            <a:xfrm>
              <a:off x="3092008" y="8989759"/>
              <a:ext cx="1116574" cy="1248336"/>
              <a:chOff x="3092008" y="8989759"/>
              <a:chExt cx="1116574" cy="1248336"/>
            </a:xfrm>
          </p:grpSpPr>
          <p:pic>
            <p:nvPicPr>
              <p:cNvPr id="36" name="Object 39">
                <a:extLst>
                  <a:ext uri="{FF2B5EF4-FFF2-40B4-BE49-F238E27FC236}">
                    <a16:creationId xmlns:a16="http://schemas.microsoft.com/office/drawing/2014/main" id="{8DE479E8-03CB-C495-27D3-1B4E9CE9C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092008" y="8989759"/>
                <a:ext cx="1116574" cy="1248336"/>
              </a:xfrm>
              <a:prstGeom prst="rect">
                <a:avLst/>
              </a:prstGeom>
            </p:spPr>
          </p:pic>
        </p:grpSp>
      </p:grpSp>
      <p:pic>
        <p:nvPicPr>
          <p:cNvPr id="8" name="Object 22">
            <a:extLst>
              <a:ext uri="{FF2B5EF4-FFF2-40B4-BE49-F238E27FC236}">
                <a16:creationId xmlns:a16="http://schemas.microsoft.com/office/drawing/2014/main" id="{E491D485-250C-BD14-47CC-9646DE75B551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7916" y="320967"/>
            <a:ext cx="950408" cy="1066627"/>
          </a:xfrm>
          <a:prstGeom prst="rect">
            <a:avLst/>
          </a:prstGeom>
        </p:spPr>
      </p:pic>
      <p:pic>
        <p:nvPicPr>
          <p:cNvPr id="9" name="Object 24">
            <a:extLst>
              <a:ext uri="{FF2B5EF4-FFF2-40B4-BE49-F238E27FC236}">
                <a16:creationId xmlns:a16="http://schemas.microsoft.com/office/drawing/2014/main" id="{249650B6-12AE-3B59-60B7-7326DFA4CA7D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6621" y="551865"/>
            <a:ext cx="1523773" cy="657125"/>
          </a:xfrm>
          <a:prstGeom prst="rect">
            <a:avLst/>
          </a:prstGeom>
        </p:spPr>
      </p:pic>
      <p:pic>
        <p:nvPicPr>
          <p:cNvPr id="4" name="Object 6">
            <a:extLst>
              <a:ext uri="{FF2B5EF4-FFF2-40B4-BE49-F238E27FC236}">
                <a16:creationId xmlns:a16="http://schemas.microsoft.com/office/drawing/2014/main" id="{6491EE5E-64BD-F3C5-3035-E8C08609B84D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0557" y="1350566"/>
            <a:ext cx="3947602" cy="1490459"/>
          </a:xfrm>
          <a:prstGeom prst="rect">
            <a:avLst/>
          </a:prstGeom>
        </p:spPr>
      </p:pic>
      <p:grpSp>
        <p:nvGrpSpPr>
          <p:cNvPr id="97" name="그룹 1006"/>
          <p:cNvGrpSpPr/>
          <p:nvPr/>
        </p:nvGrpSpPr>
        <p:grpSpPr>
          <a:xfrm>
            <a:off x="3720238" y="3032528"/>
            <a:ext cx="4026570" cy="4781624"/>
            <a:chOff x="3720238" y="3032528"/>
            <a:chExt cx="4026570" cy="4781624"/>
          </a:xfrm>
        </p:grpSpPr>
        <p:grpSp>
          <p:nvGrpSpPr>
            <p:cNvPr id="98" name="그룹 1007"/>
            <p:cNvGrpSpPr/>
            <p:nvPr/>
          </p:nvGrpSpPr>
          <p:grpSpPr>
            <a:xfrm>
              <a:off x="3720238" y="3447751"/>
              <a:ext cx="4026570" cy="4366401"/>
              <a:chOff x="3720238" y="3447751"/>
              <a:chExt cx="4026570" cy="4366401"/>
            </a:xfrm>
          </p:grpSpPr>
          <p:pic>
            <p:nvPicPr>
              <p:cNvPr id="106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720238" y="3447751"/>
                <a:ext cx="4026570" cy="4366401"/>
              </a:xfrm>
              <a:prstGeom prst="rect">
                <a:avLst/>
              </a:prstGeom>
            </p:spPr>
          </p:pic>
        </p:grpSp>
        <p:grpSp>
          <p:nvGrpSpPr>
            <p:cNvPr id="99" name="그룹 1008"/>
            <p:cNvGrpSpPr/>
            <p:nvPr/>
          </p:nvGrpSpPr>
          <p:grpSpPr>
            <a:xfrm>
              <a:off x="4145581" y="3032528"/>
              <a:ext cx="1327793" cy="1327793"/>
              <a:chOff x="4145581" y="3032528"/>
              <a:chExt cx="1327793" cy="1327793"/>
            </a:xfrm>
          </p:grpSpPr>
          <p:pic>
            <p:nvPicPr>
              <p:cNvPr id="105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145581" y="3032528"/>
                <a:ext cx="1327793" cy="1327793"/>
              </a:xfrm>
              <a:prstGeom prst="rect">
                <a:avLst/>
              </a:prstGeom>
            </p:spPr>
          </p:pic>
        </p:grpSp>
        <p:pic>
          <p:nvPicPr>
            <p:cNvPr id="100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40803" y="2487675"/>
              <a:ext cx="2661023" cy="2614337"/>
            </a:xfrm>
            <a:prstGeom prst="rect">
              <a:avLst/>
            </a:prstGeom>
          </p:spPr>
        </p:pic>
        <p:pic>
          <p:nvPicPr>
            <p:cNvPr id="101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30265" y="4188038"/>
              <a:ext cx="3377316" cy="1646221"/>
            </a:xfrm>
            <a:prstGeom prst="rect">
              <a:avLst/>
            </a:prstGeom>
          </p:spPr>
        </p:pic>
        <p:pic>
          <p:nvPicPr>
            <p:cNvPr id="102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76198" y="5608693"/>
              <a:ext cx="2141217" cy="2295541"/>
            </a:xfrm>
            <a:prstGeom prst="rect">
              <a:avLst/>
            </a:prstGeom>
          </p:spPr>
        </p:pic>
        <p:grpSp>
          <p:nvGrpSpPr>
            <p:cNvPr id="103" name="그룹 1009"/>
            <p:cNvGrpSpPr/>
            <p:nvPr/>
          </p:nvGrpSpPr>
          <p:grpSpPr>
            <a:xfrm>
              <a:off x="5061769" y="5396607"/>
              <a:ext cx="2145771" cy="148866"/>
              <a:chOff x="5061769" y="5396607"/>
              <a:chExt cx="2145771" cy="148866"/>
            </a:xfrm>
          </p:grpSpPr>
          <p:pic>
            <p:nvPicPr>
              <p:cNvPr id="104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061769" y="5396607"/>
                <a:ext cx="2145771" cy="148866"/>
              </a:xfrm>
              <a:prstGeom prst="rect">
                <a:avLst/>
              </a:prstGeom>
            </p:spPr>
          </p:pic>
        </p:grpSp>
      </p:grpSp>
      <p:grpSp>
        <p:nvGrpSpPr>
          <p:cNvPr id="107" name="그룹 1010"/>
          <p:cNvGrpSpPr/>
          <p:nvPr/>
        </p:nvGrpSpPr>
        <p:grpSpPr>
          <a:xfrm>
            <a:off x="10406565" y="3032528"/>
            <a:ext cx="4026570" cy="4781624"/>
            <a:chOff x="10406565" y="3032528"/>
            <a:chExt cx="4026570" cy="4781624"/>
          </a:xfrm>
        </p:grpSpPr>
        <p:grpSp>
          <p:nvGrpSpPr>
            <p:cNvPr id="108" name="그룹 1011"/>
            <p:cNvGrpSpPr/>
            <p:nvPr/>
          </p:nvGrpSpPr>
          <p:grpSpPr>
            <a:xfrm>
              <a:off x="10406565" y="3447751"/>
              <a:ext cx="4026570" cy="4366401"/>
              <a:chOff x="10406565" y="3447751"/>
              <a:chExt cx="4026570" cy="4366401"/>
            </a:xfrm>
          </p:grpSpPr>
          <p:pic>
            <p:nvPicPr>
              <p:cNvPr id="116" name="Object 3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406565" y="3447751"/>
                <a:ext cx="4026570" cy="4366401"/>
              </a:xfrm>
              <a:prstGeom prst="rect">
                <a:avLst/>
              </a:prstGeom>
            </p:spPr>
          </p:pic>
        </p:grpSp>
        <p:grpSp>
          <p:nvGrpSpPr>
            <p:cNvPr id="109" name="그룹 1012"/>
            <p:cNvGrpSpPr/>
            <p:nvPr/>
          </p:nvGrpSpPr>
          <p:grpSpPr>
            <a:xfrm>
              <a:off x="10831908" y="3032528"/>
              <a:ext cx="1327793" cy="1327793"/>
              <a:chOff x="10831908" y="3032528"/>
              <a:chExt cx="1327793" cy="1327793"/>
            </a:xfrm>
          </p:grpSpPr>
          <p:pic>
            <p:nvPicPr>
              <p:cNvPr id="115" name="Object 4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831908" y="3032528"/>
                <a:ext cx="1327793" cy="1327793"/>
              </a:xfrm>
              <a:prstGeom prst="rect">
                <a:avLst/>
              </a:prstGeom>
            </p:spPr>
          </p:pic>
        </p:grpSp>
        <p:pic>
          <p:nvPicPr>
            <p:cNvPr id="110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55701" y="2506722"/>
              <a:ext cx="2594357" cy="2576242"/>
            </a:xfrm>
            <a:prstGeom prst="rect">
              <a:avLst/>
            </a:prstGeom>
          </p:spPr>
        </p:pic>
        <p:pic>
          <p:nvPicPr>
            <p:cNvPr id="111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97512" y="4168991"/>
              <a:ext cx="3405799" cy="1684313"/>
            </a:xfrm>
            <a:prstGeom prst="rect">
              <a:avLst/>
            </a:prstGeom>
          </p:spPr>
        </p:pic>
        <p:pic>
          <p:nvPicPr>
            <p:cNvPr id="112" name="Object 4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415988" y="5561979"/>
              <a:ext cx="2715149" cy="1141673"/>
            </a:xfrm>
            <a:prstGeom prst="rect">
              <a:avLst/>
            </a:prstGeom>
          </p:spPr>
        </p:pic>
        <p:grpSp>
          <p:nvGrpSpPr>
            <p:cNvPr id="113" name="그룹 1013"/>
            <p:cNvGrpSpPr/>
            <p:nvPr/>
          </p:nvGrpSpPr>
          <p:grpSpPr>
            <a:xfrm>
              <a:off x="11748095" y="5396607"/>
              <a:ext cx="2145771" cy="148866"/>
              <a:chOff x="11748095" y="5396607"/>
              <a:chExt cx="2145771" cy="148866"/>
            </a:xfrm>
          </p:grpSpPr>
          <p:pic>
            <p:nvPicPr>
              <p:cNvPr id="114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748095" y="5396607"/>
                <a:ext cx="2145771" cy="148866"/>
              </a:xfrm>
              <a:prstGeom prst="rect">
                <a:avLst/>
              </a:prstGeom>
            </p:spPr>
          </p:pic>
        </p:grpSp>
      </p:grpSp>
      <p:grpSp>
        <p:nvGrpSpPr>
          <p:cNvPr id="117" name="그룹 1014"/>
          <p:cNvGrpSpPr/>
          <p:nvPr/>
        </p:nvGrpSpPr>
        <p:grpSpPr>
          <a:xfrm>
            <a:off x="13726288" y="3040963"/>
            <a:ext cx="4026570" cy="4781624"/>
            <a:chOff x="13726288" y="3040963"/>
            <a:chExt cx="4026570" cy="4781624"/>
          </a:xfrm>
        </p:grpSpPr>
        <p:grpSp>
          <p:nvGrpSpPr>
            <p:cNvPr id="118" name="그룹 1015"/>
            <p:cNvGrpSpPr/>
            <p:nvPr/>
          </p:nvGrpSpPr>
          <p:grpSpPr>
            <a:xfrm>
              <a:off x="13726288" y="3456186"/>
              <a:ext cx="4026570" cy="4366401"/>
              <a:chOff x="13726288" y="3456186"/>
              <a:chExt cx="4026570" cy="4366401"/>
            </a:xfrm>
          </p:grpSpPr>
          <p:pic>
            <p:nvPicPr>
              <p:cNvPr id="126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726288" y="3456186"/>
                <a:ext cx="4026570" cy="4366401"/>
              </a:xfrm>
              <a:prstGeom prst="rect">
                <a:avLst/>
              </a:prstGeom>
            </p:spPr>
          </p:pic>
        </p:grpSp>
        <p:grpSp>
          <p:nvGrpSpPr>
            <p:cNvPr id="119" name="그룹 1016"/>
            <p:cNvGrpSpPr/>
            <p:nvPr/>
          </p:nvGrpSpPr>
          <p:grpSpPr>
            <a:xfrm>
              <a:off x="14151631" y="3040963"/>
              <a:ext cx="1327793" cy="1327793"/>
              <a:chOff x="14151631" y="3040963"/>
              <a:chExt cx="1327793" cy="1327793"/>
            </a:xfrm>
          </p:grpSpPr>
          <p:pic>
            <p:nvPicPr>
              <p:cNvPr id="125" name="Object 5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4151631" y="3040963"/>
                <a:ext cx="1327793" cy="1327793"/>
              </a:xfrm>
              <a:prstGeom prst="rect">
                <a:avLst/>
              </a:prstGeom>
            </p:spPr>
          </p:pic>
        </p:grpSp>
        <p:pic>
          <p:nvPicPr>
            <p:cNvPr id="120" name="Object 5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627780" y="2496109"/>
              <a:ext cx="2746736" cy="2614336"/>
            </a:xfrm>
            <a:prstGeom prst="rect">
              <a:avLst/>
            </a:prstGeom>
          </p:spPr>
        </p:pic>
        <p:pic>
          <p:nvPicPr>
            <p:cNvPr id="121" name="Object 5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107699" y="4177426"/>
              <a:ext cx="3491602" cy="1684316"/>
            </a:xfrm>
            <a:prstGeom prst="rect">
              <a:avLst/>
            </a:prstGeom>
          </p:spPr>
        </p:pic>
        <p:pic>
          <p:nvPicPr>
            <p:cNvPr id="122" name="Object 5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632436" y="5608693"/>
              <a:ext cx="2644827" cy="1118056"/>
            </a:xfrm>
            <a:prstGeom prst="rect">
              <a:avLst/>
            </a:prstGeom>
          </p:spPr>
        </p:pic>
        <p:grpSp>
          <p:nvGrpSpPr>
            <p:cNvPr id="123" name="그룹 1017"/>
            <p:cNvGrpSpPr/>
            <p:nvPr/>
          </p:nvGrpSpPr>
          <p:grpSpPr>
            <a:xfrm>
              <a:off x="15067818" y="5405043"/>
              <a:ext cx="2145771" cy="148866"/>
              <a:chOff x="15067818" y="5405043"/>
              <a:chExt cx="2145771" cy="148866"/>
            </a:xfrm>
          </p:grpSpPr>
          <p:pic>
            <p:nvPicPr>
              <p:cNvPr id="124" name="Object 6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5067818" y="5405043"/>
                <a:ext cx="2145771" cy="148866"/>
              </a:xfrm>
              <a:prstGeom prst="rect">
                <a:avLst/>
              </a:prstGeom>
            </p:spPr>
          </p:pic>
        </p:grpSp>
      </p:grpSp>
      <p:grpSp>
        <p:nvGrpSpPr>
          <p:cNvPr id="127" name="그룹 1018"/>
          <p:cNvGrpSpPr/>
          <p:nvPr/>
        </p:nvGrpSpPr>
        <p:grpSpPr>
          <a:xfrm>
            <a:off x="7075054" y="3032528"/>
            <a:ext cx="4240143" cy="4781624"/>
            <a:chOff x="7075054" y="3032528"/>
            <a:chExt cx="4240143" cy="4781624"/>
          </a:xfrm>
        </p:grpSpPr>
        <p:grpSp>
          <p:nvGrpSpPr>
            <p:cNvPr id="128" name="그룹 1019"/>
            <p:cNvGrpSpPr/>
            <p:nvPr/>
          </p:nvGrpSpPr>
          <p:grpSpPr>
            <a:xfrm>
              <a:off x="7075054" y="3447751"/>
              <a:ext cx="4026570" cy="4366401"/>
              <a:chOff x="7075054" y="3447751"/>
              <a:chExt cx="4026570" cy="4366401"/>
            </a:xfrm>
          </p:grpSpPr>
          <p:pic>
            <p:nvPicPr>
              <p:cNvPr id="136" name="Object 6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7075054" y="3447751"/>
                <a:ext cx="4026570" cy="4366401"/>
              </a:xfrm>
              <a:prstGeom prst="rect">
                <a:avLst/>
              </a:prstGeom>
            </p:spPr>
          </p:pic>
        </p:grpSp>
        <p:grpSp>
          <p:nvGrpSpPr>
            <p:cNvPr id="129" name="그룹 1020"/>
            <p:cNvGrpSpPr/>
            <p:nvPr/>
          </p:nvGrpSpPr>
          <p:grpSpPr>
            <a:xfrm>
              <a:off x="7500397" y="3032528"/>
              <a:ext cx="1327793" cy="1327793"/>
              <a:chOff x="7500397" y="3032528"/>
              <a:chExt cx="1327793" cy="1327793"/>
            </a:xfrm>
          </p:grpSpPr>
          <p:pic>
            <p:nvPicPr>
              <p:cNvPr id="135" name="Object 6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500397" y="3032528"/>
                <a:ext cx="1327793" cy="1327793"/>
              </a:xfrm>
              <a:prstGeom prst="rect">
                <a:avLst/>
              </a:prstGeom>
            </p:spPr>
          </p:pic>
        </p:grpSp>
        <p:pic>
          <p:nvPicPr>
            <p:cNvPr id="130" name="Object 70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986095" y="2487675"/>
              <a:ext cx="2689594" cy="2614337"/>
            </a:xfrm>
            <a:prstGeom prst="rect">
              <a:avLst/>
            </a:prstGeom>
          </p:spPr>
        </p:pic>
        <p:pic>
          <p:nvPicPr>
            <p:cNvPr id="131" name="Object 7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485090" y="4168990"/>
              <a:ext cx="3310649" cy="1684316"/>
            </a:xfrm>
            <a:prstGeom prst="rect">
              <a:avLst/>
            </a:prstGeom>
          </p:spPr>
        </p:pic>
        <p:grpSp>
          <p:nvGrpSpPr>
            <p:cNvPr id="132" name="그룹 1021"/>
            <p:cNvGrpSpPr/>
            <p:nvPr/>
          </p:nvGrpSpPr>
          <p:grpSpPr>
            <a:xfrm>
              <a:off x="8416584" y="5396607"/>
              <a:ext cx="2145771" cy="148866"/>
              <a:chOff x="8416584" y="5396607"/>
              <a:chExt cx="2145771" cy="148866"/>
            </a:xfrm>
          </p:grpSpPr>
          <p:pic>
            <p:nvPicPr>
              <p:cNvPr id="134" name="Object 7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416584" y="5396607"/>
                <a:ext cx="2145771" cy="148866"/>
              </a:xfrm>
              <a:prstGeom prst="rect">
                <a:avLst/>
              </a:prstGeom>
            </p:spPr>
          </p:pic>
        </p:grpSp>
        <p:pic>
          <p:nvPicPr>
            <p:cNvPr id="133" name="Object 7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488360" y="5535579"/>
              <a:ext cx="2107159" cy="1150168"/>
            </a:xfrm>
            <a:prstGeom prst="rect">
              <a:avLst/>
            </a:prstGeom>
          </p:spPr>
        </p:pic>
      </p:grpSp>
      <p:grpSp>
        <p:nvGrpSpPr>
          <p:cNvPr id="137" name="그룹 1002"/>
          <p:cNvGrpSpPr/>
          <p:nvPr/>
        </p:nvGrpSpPr>
        <p:grpSpPr>
          <a:xfrm>
            <a:off x="323628" y="3032528"/>
            <a:ext cx="4026570" cy="4781624"/>
            <a:chOff x="323628" y="3032528"/>
            <a:chExt cx="4026570" cy="4781624"/>
          </a:xfrm>
        </p:grpSpPr>
        <p:grpSp>
          <p:nvGrpSpPr>
            <p:cNvPr id="138" name="그룹 1003"/>
            <p:cNvGrpSpPr/>
            <p:nvPr/>
          </p:nvGrpSpPr>
          <p:grpSpPr>
            <a:xfrm>
              <a:off x="323628" y="3447751"/>
              <a:ext cx="4026570" cy="4366401"/>
              <a:chOff x="323628" y="3447751"/>
              <a:chExt cx="4026570" cy="4366401"/>
            </a:xfrm>
          </p:grpSpPr>
          <p:pic>
            <p:nvPicPr>
              <p:cNvPr id="146" name="Object 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323628" y="3447751"/>
                <a:ext cx="4026570" cy="4366401"/>
              </a:xfrm>
              <a:prstGeom prst="rect">
                <a:avLst/>
              </a:prstGeom>
            </p:spPr>
          </p:pic>
        </p:grpSp>
        <p:grpSp>
          <p:nvGrpSpPr>
            <p:cNvPr id="139" name="그룹 1004"/>
            <p:cNvGrpSpPr/>
            <p:nvPr/>
          </p:nvGrpSpPr>
          <p:grpSpPr>
            <a:xfrm>
              <a:off x="748971" y="3032528"/>
              <a:ext cx="1327793" cy="1327793"/>
              <a:chOff x="748971" y="3032528"/>
              <a:chExt cx="1327793" cy="1327793"/>
            </a:xfrm>
          </p:grpSpPr>
          <p:pic>
            <p:nvPicPr>
              <p:cNvPr id="145" name="Object 1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48971" y="3032528"/>
                <a:ext cx="1327793" cy="1327793"/>
              </a:xfrm>
              <a:prstGeom prst="rect">
                <a:avLst/>
              </a:prstGeom>
            </p:spPr>
          </p:pic>
        </p:grpSp>
        <p:pic>
          <p:nvPicPr>
            <p:cNvPr id="140" name="Object 14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96573" y="2487675"/>
              <a:ext cx="2737213" cy="2614337"/>
            </a:xfrm>
            <a:prstGeom prst="rect">
              <a:avLst/>
            </a:prstGeom>
          </p:spPr>
        </p:pic>
        <p:pic>
          <p:nvPicPr>
            <p:cNvPr id="141" name="Object 15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35817" y="4168990"/>
              <a:ext cx="2884907" cy="1684316"/>
            </a:xfrm>
            <a:prstGeom prst="rect">
              <a:avLst/>
            </a:prstGeom>
          </p:spPr>
        </p:pic>
        <p:pic>
          <p:nvPicPr>
            <p:cNvPr id="142" name="Object 1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22464" y="5608636"/>
              <a:ext cx="2825143" cy="1718581"/>
            </a:xfrm>
            <a:prstGeom prst="rect">
              <a:avLst/>
            </a:prstGeom>
          </p:spPr>
        </p:pic>
        <p:grpSp>
          <p:nvGrpSpPr>
            <p:cNvPr id="143" name="그룹 1005"/>
            <p:cNvGrpSpPr/>
            <p:nvPr/>
          </p:nvGrpSpPr>
          <p:grpSpPr>
            <a:xfrm>
              <a:off x="1665158" y="5396607"/>
              <a:ext cx="2145771" cy="148866"/>
              <a:chOff x="1665158" y="5396607"/>
              <a:chExt cx="2145771" cy="148866"/>
            </a:xfrm>
          </p:grpSpPr>
          <p:pic>
            <p:nvPicPr>
              <p:cNvPr id="144" name="Object 1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65158" y="5396607"/>
                <a:ext cx="2145771" cy="14886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776139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1012">
            <a:extLst>
              <a:ext uri="{FF2B5EF4-FFF2-40B4-BE49-F238E27FC236}">
                <a16:creationId xmlns:a16="http://schemas.microsoft.com/office/drawing/2014/main" id="{C5B489E5-BEEA-A4C2-BA63-BCEF838FF149}"/>
              </a:ext>
            </a:extLst>
          </p:cNvPr>
          <p:cNvGrpSpPr/>
          <p:nvPr/>
        </p:nvGrpSpPr>
        <p:grpSpPr>
          <a:xfrm>
            <a:off x="18288000" y="495300"/>
            <a:ext cx="6171429" cy="2306668"/>
            <a:chOff x="25655037" y="1076312"/>
            <a:chExt cx="6171429" cy="2306668"/>
          </a:xfrm>
        </p:grpSpPr>
        <p:pic>
          <p:nvPicPr>
            <p:cNvPr id="53" name="Object 35">
              <a:extLst>
                <a:ext uri="{FF2B5EF4-FFF2-40B4-BE49-F238E27FC236}">
                  <a16:creationId xmlns:a16="http://schemas.microsoft.com/office/drawing/2014/main" id="{D034D6BC-08C2-C39F-476A-BA8EE46D0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25655037" y="1076312"/>
              <a:ext cx="6171429" cy="2306668"/>
            </a:xfrm>
            <a:prstGeom prst="rect">
              <a:avLst/>
            </a:prstGeom>
          </p:spPr>
        </p:pic>
      </p:grpSp>
      <p:grpSp>
        <p:nvGrpSpPr>
          <p:cNvPr id="2" name="그룹 1005">
            <a:extLst>
              <a:ext uri="{FF2B5EF4-FFF2-40B4-BE49-F238E27FC236}">
                <a16:creationId xmlns:a16="http://schemas.microsoft.com/office/drawing/2014/main" id="{9903D9FB-E3E6-D996-13A6-5F407DF16FF1}"/>
              </a:ext>
            </a:extLst>
          </p:cNvPr>
          <p:cNvGrpSpPr/>
          <p:nvPr/>
        </p:nvGrpSpPr>
        <p:grpSpPr>
          <a:xfrm>
            <a:off x="-1175823" y="7142267"/>
            <a:ext cx="20419048" cy="9333942"/>
            <a:chOff x="-1175823" y="7142267"/>
            <a:chExt cx="20419048" cy="9333942"/>
          </a:xfrm>
        </p:grpSpPr>
        <p:grpSp>
          <p:nvGrpSpPr>
            <p:cNvPr id="3" name="그룹 1006">
              <a:extLst>
                <a:ext uri="{FF2B5EF4-FFF2-40B4-BE49-F238E27FC236}">
                  <a16:creationId xmlns:a16="http://schemas.microsoft.com/office/drawing/2014/main" id="{B342D7B8-6EEC-0973-DC81-C5456CA4829D}"/>
                </a:ext>
              </a:extLst>
            </p:cNvPr>
            <p:cNvGrpSpPr/>
            <p:nvPr/>
          </p:nvGrpSpPr>
          <p:grpSpPr>
            <a:xfrm>
              <a:off x="-1175823" y="8200019"/>
              <a:ext cx="20413591" cy="8267504"/>
              <a:chOff x="-1175823" y="8200019"/>
              <a:chExt cx="20413591" cy="8267504"/>
            </a:xfrm>
          </p:grpSpPr>
          <p:pic>
            <p:nvPicPr>
              <p:cNvPr id="15" name="Object 16">
                <a:extLst>
                  <a:ext uri="{FF2B5EF4-FFF2-40B4-BE49-F238E27FC236}">
                    <a16:creationId xmlns:a16="http://schemas.microsoft.com/office/drawing/2014/main" id="{B9BA164E-C4E5-87AA-2323-153D5EFF5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175823" y="8200019"/>
                <a:ext cx="20413591" cy="8267504"/>
              </a:xfrm>
              <a:prstGeom prst="rect">
                <a:avLst/>
              </a:prstGeom>
            </p:spPr>
          </p:pic>
        </p:grpSp>
        <p:grpSp>
          <p:nvGrpSpPr>
            <p:cNvPr id="4" name="그룹 1007">
              <a:extLst>
                <a:ext uri="{FF2B5EF4-FFF2-40B4-BE49-F238E27FC236}">
                  <a16:creationId xmlns:a16="http://schemas.microsoft.com/office/drawing/2014/main" id="{EF73B743-AB55-2157-60E5-258EE00F20C6}"/>
                </a:ext>
              </a:extLst>
            </p:cNvPr>
            <p:cNvGrpSpPr/>
            <p:nvPr/>
          </p:nvGrpSpPr>
          <p:grpSpPr>
            <a:xfrm>
              <a:off x="0" y="7500041"/>
              <a:ext cx="2527998" cy="2785673"/>
              <a:chOff x="0" y="7500041"/>
              <a:chExt cx="2527998" cy="2785673"/>
            </a:xfrm>
          </p:grpSpPr>
          <p:pic>
            <p:nvPicPr>
              <p:cNvPr id="14" name="Object 19">
                <a:extLst>
                  <a:ext uri="{FF2B5EF4-FFF2-40B4-BE49-F238E27FC236}">
                    <a16:creationId xmlns:a16="http://schemas.microsoft.com/office/drawing/2014/main" id="{77E8CBD0-961F-844E-CDF1-C448A1B04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7500041"/>
                <a:ext cx="2527998" cy="2785673"/>
              </a:xfrm>
              <a:prstGeom prst="rect">
                <a:avLst/>
              </a:prstGeom>
            </p:spPr>
          </p:pic>
        </p:grpSp>
        <p:grpSp>
          <p:nvGrpSpPr>
            <p:cNvPr id="5" name="그룹 1008">
              <a:extLst>
                <a:ext uri="{FF2B5EF4-FFF2-40B4-BE49-F238E27FC236}">
                  <a16:creationId xmlns:a16="http://schemas.microsoft.com/office/drawing/2014/main" id="{1920DE4E-47EC-696D-A0EA-8BE1F8E52998}"/>
                </a:ext>
              </a:extLst>
            </p:cNvPr>
            <p:cNvGrpSpPr/>
            <p:nvPr/>
          </p:nvGrpSpPr>
          <p:grpSpPr>
            <a:xfrm>
              <a:off x="3958348" y="8026777"/>
              <a:ext cx="1447350" cy="1732202"/>
              <a:chOff x="3958348" y="8026777"/>
              <a:chExt cx="1447350" cy="1732202"/>
            </a:xfrm>
          </p:grpSpPr>
          <p:pic>
            <p:nvPicPr>
              <p:cNvPr id="13" name="Object 22">
                <a:extLst>
                  <a:ext uri="{FF2B5EF4-FFF2-40B4-BE49-F238E27FC236}">
                    <a16:creationId xmlns:a16="http://schemas.microsoft.com/office/drawing/2014/main" id="{A2A4993F-5A5A-3791-FB5A-AA7EBB197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58348" y="8026777"/>
                <a:ext cx="1447350" cy="1732202"/>
              </a:xfrm>
              <a:prstGeom prst="rect">
                <a:avLst/>
              </a:prstGeom>
            </p:spPr>
          </p:pic>
        </p:grpSp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6D48056C-876A-CBB2-6210-645277ED889F}"/>
                </a:ext>
              </a:extLst>
            </p:cNvPr>
            <p:cNvGrpSpPr/>
            <p:nvPr/>
          </p:nvGrpSpPr>
          <p:grpSpPr>
            <a:xfrm>
              <a:off x="14708034" y="7521154"/>
              <a:ext cx="2078154" cy="2078154"/>
              <a:chOff x="14708034" y="7521154"/>
              <a:chExt cx="2078154" cy="2078154"/>
            </a:xfrm>
          </p:grpSpPr>
          <p:pic>
            <p:nvPicPr>
              <p:cNvPr id="12" name="Object 25">
                <a:extLst>
                  <a:ext uri="{FF2B5EF4-FFF2-40B4-BE49-F238E27FC236}">
                    <a16:creationId xmlns:a16="http://schemas.microsoft.com/office/drawing/2014/main" id="{DAE0B70E-79A8-D08C-A8D5-6E3043702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08034" y="7521154"/>
                <a:ext cx="2078154" cy="2078154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4A135957-0374-F7AB-3ECB-4BE6719115D4}"/>
                </a:ext>
              </a:extLst>
            </p:cNvPr>
            <p:cNvGrpSpPr/>
            <p:nvPr/>
          </p:nvGrpSpPr>
          <p:grpSpPr>
            <a:xfrm>
              <a:off x="13606701" y="8516052"/>
              <a:ext cx="1676894" cy="1483346"/>
              <a:chOff x="13606701" y="8516052"/>
              <a:chExt cx="1676894" cy="1483346"/>
            </a:xfrm>
          </p:grpSpPr>
          <p:pic>
            <p:nvPicPr>
              <p:cNvPr id="11" name="Object 28">
                <a:extLst>
                  <a:ext uri="{FF2B5EF4-FFF2-40B4-BE49-F238E27FC236}">
                    <a16:creationId xmlns:a16="http://schemas.microsoft.com/office/drawing/2014/main" id="{49672C43-E78E-E599-BF55-9C501E57D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606701" y="8516052"/>
                <a:ext cx="1676894" cy="1483346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F28CD783-6408-2A39-12C3-69F0D9C4FC4F}"/>
                </a:ext>
              </a:extLst>
            </p:cNvPr>
            <p:cNvGrpSpPr/>
            <p:nvPr/>
          </p:nvGrpSpPr>
          <p:grpSpPr>
            <a:xfrm>
              <a:off x="16104251" y="7142267"/>
              <a:ext cx="1793070" cy="2296370"/>
              <a:chOff x="16104251" y="7142267"/>
              <a:chExt cx="1793070" cy="2296370"/>
            </a:xfrm>
          </p:grpSpPr>
          <p:pic>
            <p:nvPicPr>
              <p:cNvPr id="10" name="Object 31">
                <a:extLst>
                  <a:ext uri="{FF2B5EF4-FFF2-40B4-BE49-F238E27FC236}">
                    <a16:creationId xmlns:a16="http://schemas.microsoft.com/office/drawing/2014/main" id="{E17DAD12-60A1-DE69-B0A0-E7BE5AB6B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04251" y="7142267"/>
                <a:ext cx="1793070" cy="2296370"/>
              </a:xfrm>
              <a:prstGeom prst="rect">
                <a:avLst/>
              </a:prstGeom>
            </p:spPr>
          </p:pic>
        </p:grpSp>
      </p:grpSp>
      <p:grpSp>
        <p:nvGrpSpPr>
          <p:cNvPr id="42" name="그룹 1017">
            <a:extLst>
              <a:ext uri="{FF2B5EF4-FFF2-40B4-BE49-F238E27FC236}">
                <a16:creationId xmlns:a16="http://schemas.microsoft.com/office/drawing/2014/main" id="{BBCF79DB-4963-0959-6762-A35F2E7DA24D}"/>
              </a:ext>
            </a:extLst>
          </p:cNvPr>
          <p:cNvGrpSpPr/>
          <p:nvPr/>
        </p:nvGrpSpPr>
        <p:grpSpPr>
          <a:xfrm>
            <a:off x="762000" y="1866900"/>
            <a:ext cx="16931558" cy="4955675"/>
            <a:chOff x="867846" y="-293945"/>
            <a:chExt cx="16931558" cy="4955675"/>
          </a:xfrm>
        </p:grpSpPr>
        <p:grpSp>
          <p:nvGrpSpPr>
            <p:cNvPr id="43" name="그룹 1018">
              <a:extLst>
                <a:ext uri="{FF2B5EF4-FFF2-40B4-BE49-F238E27FC236}">
                  <a16:creationId xmlns:a16="http://schemas.microsoft.com/office/drawing/2014/main" id="{BBEC7A06-D576-2D32-DE26-12E5219CC54F}"/>
                </a:ext>
              </a:extLst>
            </p:cNvPr>
            <p:cNvGrpSpPr/>
            <p:nvPr/>
          </p:nvGrpSpPr>
          <p:grpSpPr>
            <a:xfrm>
              <a:off x="867846" y="-293945"/>
              <a:ext cx="16931558" cy="4955675"/>
              <a:chOff x="867846" y="-293945"/>
              <a:chExt cx="16931558" cy="4955675"/>
            </a:xfrm>
          </p:grpSpPr>
          <p:grpSp>
            <p:nvGrpSpPr>
              <p:cNvPr id="46" name="그룹 1019">
                <a:extLst>
                  <a:ext uri="{FF2B5EF4-FFF2-40B4-BE49-F238E27FC236}">
                    <a16:creationId xmlns:a16="http://schemas.microsoft.com/office/drawing/2014/main" id="{636DB788-C417-B4F5-0E4F-5386BD51E0BE}"/>
                  </a:ext>
                </a:extLst>
              </p:cNvPr>
              <p:cNvGrpSpPr/>
              <p:nvPr/>
            </p:nvGrpSpPr>
            <p:grpSpPr>
              <a:xfrm>
                <a:off x="2135921" y="-293945"/>
                <a:ext cx="15663483" cy="4955675"/>
                <a:chOff x="2135921" y="-293945"/>
                <a:chExt cx="15663483" cy="4955675"/>
              </a:xfrm>
            </p:grpSpPr>
            <p:pic>
              <p:nvPicPr>
                <p:cNvPr id="49" name="Object 59">
                  <a:extLst>
                    <a:ext uri="{FF2B5EF4-FFF2-40B4-BE49-F238E27FC236}">
                      <a16:creationId xmlns:a16="http://schemas.microsoft.com/office/drawing/2014/main" id="{6E6CF0DD-B18A-E9D8-34D0-B132F4F7E4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135921" y="-293945"/>
                  <a:ext cx="15663483" cy="4955675"/>
                </a:xfrm>
                <a:prstGeom prst="rect">
                  <a:avLst/>
                </a:prstGeom>
              </p:spPr>
            </p:pic>
          </p:grpSp>
          <p:grpSp>
            <p:nvGrpSpPr>
              <p:cNvPr id="47" name="그룹 1020">
                <a:extLst>
                  <a:ext uri="{FF2B5EF4-FFF2-40B4-BE49-F238E27FC236}">
                    <a16:creationId xmlns:a16="http://schemas.microsoft.com/office/drawing/2014/main" id="{6717D495-C2A5-181F-E4C3-4A8F8C82DA1A}"/>
                  </a:ext>
                </a:extLst>
              </p:cNvPr>
              <p:cNvGrpSpPr/>
              <p:nvPr/>
            </p:nvGrpSpPr>
            <p:grpSpPr>
              <a:xfrm>
                <a:off x="867846" y="-265989"/>
                <a:ext cx="4899764" cy="4899764"/>
                <a:chOff x="867846" y="-265989"/>
                <a:chExt cx="4899764" cy="4899764"/>
              </a:xfrm>
            </p:grpSpPr>
            <p:pic>
              <p:nvPicPr>
                <p:cNvPr id="48" name="Object 62">
                  <a:extLst>
                    <a:ext uri="{FF2B5EF4-FFF2-40B4-BE49-F238E27FC236}">
                      <a16:creationId xmlns:a16="http://schemas.microsoft.com/office/drawing/2014/main" id="{71F1B249-2EBA-97E3-2C6C-BE7AA4C3A4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867846" y="-265989"/>
                  <a:ext cx="4899764" cy="48997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4" name="그룹 1021">
              <a:extLst>
                <a:ext uri="{FF2B5EF4-FFF2-40B4-BE49-F238E27FC236}">
                  <a16:creationId xmlns:a16="http://schemas.microsoft.com/office/drawing/2014/main" id="{4DD23BDC-F6F3-A5DE-C431-FB481363B522}"/>
                </a:ext>
              </a:extLst>
            </p:cNvPr>
            <p:cNvGrpSpPr/>
            <p:nvPr/>
          </p:nvGrpSpPr>
          <p:grpSpPr>
            <a:xfrm>
              <a:off x="1046186" y="-75361"/>
              <a:ext cx="4567044" cy="4500938"/>
              <a:chOff x="1046186" y="-75361"/>
              <a:chExt cx="4567044" cy="4500938"/>
            </a:xfrm>
          </p:grpSpPr>
          <p:pic>
            <p:nvPicPr>
              <p:cNvPr id="45" name="Object 66">
                <a:extLst>
                  <a:ext uri="{FF2B5EF4-FFF2-40B4-BE49-F238E27FC236}">
                    <a16:creationId xmlns:a16="http://schemas.microsoft.com/office/drawing/2014/main" id="{306C045A-26FA-6D7E-A2F5-0211D1A66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46186" y="-75361"/>
                <a:ext cx="4567044" cy="4500938"/>
              </a:xfrm>
              <a:prstGeom prst="rect">
                <a:avLst/>
              </a:prstGeom>
            </p:spPr>
          </p:pic>
        </p:grpSp>
      </p:grpSp>
      <p:grpSp>
        <p:nvGrpSpPr>
          <p:cNvPr id="54" name="그룹 1022">
            <a:extLst>
              <a:ext uri="{FF2B5EF4-FFF2-40B4-BE49-F238E27FC236}">
                <a16:creationId xmlns:a16="http://schemas.microsoft.com/office/drawing/2014/main" id="{62D55E1F-BA46-FF60-6FAE-E2CE9450883D}"/>
              </a:ext>
            </a:extLst>
          </p:cNvPr>
          <p:cNvGrpSpPr/>
          <p:nvPr/>
        </p:nvGrpSpPr>
        <p:grpSpPr>
          <a:xfrm>
            <a:off x="1436109" y="2456679"/>
            <a:ext cx="3441171" cy="3771146"/>
            <a:chOff x="4713088" y="3025994"/>
            <a:chExt cx="3441171" cy="3771146"/>
          </a:xfrm>
        </p:grpSpPr>
        <p:pic>
          <p:nvPicPr>
            <p:cNvPr id="55" name="Object 70">
              <a:extLst>
                <a:ext uri="{FF2B5EF4-FFF2-40B4-BE49-F238E27FC236}">
                  <a16:creationId xmlns:a16="http://schemas.microsoft.com/office/drawing/2014/main" id="{3294EF86-9708-FDAA-AD61-5137CDE55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13088" y="3025994"/>
              <a:ext cx="3441171" cy="3771146"/>
            </a:xfrm>
            <a:prstGeom prst="rect">
              <a:avLst/>
            </a:prstGeom>
          </p:spPr>
        </p:pic>
      </p:grpSp>
      <p:pic>
        <p:nvPicPr>
          <p:cNvPr id="59" name="Object 7">
            <a:extLst>
              <a:ext uri="{FF2B5EF4-FFF2-40B4-BE49-F238E27FC236}">
                <a16:creationId xmlns:a16="http://schemas.microsoft.com/office/drawing/2014/main" id="{9F10880F-5274-B60E-8C4A-5413A5314FD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97097" y="517926"/>
            <a:ext cx="1299488" cy="698402"/>
          </a:xfrm>
          <a:prstGeom prst="rect">
            <a:avLst/>
          </a:prstGeom>
        </p:spPr>
      </p:pic>
      <p:pic>
        <p:nvPicPr>
          <p:cNvPr id="60" name="Object 8">
            <a:extLst>
              <a:ext uri="{FF2B5EF4-FFF2-40B4-BE49-F238E27FC236}">
                <a16:creationId xmlns:a16="http://schemas.microsoft.com/office/drawing/2014/main" id="{76A34CE7-366F-7876-C544-1D2CF439F5CF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7916" y="320967"/>
            <a:ext cx="940884" cy="1066627"/>
          </a:xfrm>
          <a:prstGeom prst="rect">
            <a:avLst/>
          </a:prstGeom>
        </p:spPr>
      </p:pic>
      <p:pic>
        <p:nvPicPr>
          <p:cNvPr id="62" name="Object 52">
            <a:extLst>
              <a:ext uri="{FF2B5EF4-FFF2-40B4-BE49-F238E27FC236}">
                <a16:creationId xmlns:a16="http://schemas.microsoft.com/office/drawing/2014/main" id="{7442B04E-F1C2-06E0-0A25-047C46D086A7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990024" y="1506111"/>
            <a:ext cx="4026257" cy="157619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29839" y="3612492"/>
            <a:ext cx="7167161" cy="154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095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2052 L -1.35208 0.625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88" y="30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012">
            <a:extLst>
              <a:ext uri="{FF2B5EF4-FFF2-40B4-BE49-F238E27FC236}">
                <a16:creationId xmlns:a16="http://schemas.microsoft.com/office/drawing/2014/main" id="{C5B489E5-BEEA-A4C2-BA63-BCEF838FF149}"/>
              </a:ext>
            </a:extLst>
          </p:cNvPr>
          <p:cNvGrpSpPr/>
          <p:nvPr/>
        </p:nvGrpSpPr>
        <p:grpSpPr>
          <a:xfrm>
            <a:off x="-6629400" y="-150590"/>
            <a:ext cx="6171429" cy="2306668"/>
            <a:chOff x="737637" y="430422"/>
            <a:chExt cx="6171429" cy="2306668"/>
          </a:xfrm>
        </p:grpSpPr>
        <p:pic>
          <p:nvPicPr>
            <p:cNvPr id="23" name="Object 35">
              <a:extLst>
                <a:ext uri="{FF2B5EF4-FFF2-40B4-BE49-F238E27FC236}">
                  <a16:creationId xmlns:a16="http://schemas.microsoft.com/office/drawing/2014/main" id="{D034D6BC-08C2-C39F-476A-BA8EE46D0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637" y="430422"/>
              <a:ext cx="6171429" cy="2306668"/>
            </a:xfrm>
            <a:prstGeom prst="rect">
              <a:avLst/>
            </a:prstGeom>
          </p:spPr>
        </p:pic>
      </p:grpSp>
      <p:grpSp>
        <p:nvGrpSpPr>
          <p:cNvPr id="2" name="그룹 1005">
            <a:extLst>
              <a:ext uri="{FF2B5EF4-FFF2-40B4-BE49-F238E27FC236}">
                <a16:creationId xmlns:a16="http://schemas.microsoft.com/office/drawing/2014/main" id="{9903D9FB-E3E6-D996-13A6-5F407DF16FF1}"/>
              </a:ext>
            </a:extLst>
          </p:cNvPr>
          <p:cNvGrpSpPr/>
          <p:nvPr/>
        </p:nvGrpSpPr>
        <p:grpSpPr>
          <a:xfrm>
            <a:off x="-1175823" y="7142267"/>
            <a:ext cx="20419048" cy="9333942"/>
            <a:chOff x="-1175823" y="7142267"/>
            <a:chExt cx="20419048" cy="9333942"/>
          </a:xfrm>
        </p:grpSpPr>
        <p:grpSp>
          <p:nvGrpSpPr>
            <p:cNvPr id="3" name="그룹 1006">
              <a:extLst>
                <a:ext uri="{FF2B5EF4-FFF2-40B4-BE49-F238E27FC236}">
                  <a16:creationId xmlns:a16="http://schemas.microsoft.com/office/drawing/2014/main" id="{B342D7B8-6EEC-0973-DC81-C5456CA4829D}"/>
                </a:ext>
              </a:extLst>
            </p:cNvPr>
            <p:cNvGrpSpPr/>
            <p:nvPr/>
          </p:nvGrpSpPr>
          <p:grpSpPr>
            <a:xfrm>
              <a:off x="-1175823" y="8200019"/>
              <a:ext cx="20413591" cy="8267504"/>
              <a:chOff x="-1175823" y="8200019"/>
              <a:chExt cx="20413591" cy="8267504"/>
            </a:xfrm>
          </p:grpSpPr>
          <p:pic>
            <p:nvPicPr>
              <p:cNvPr id="15" name="Object 16">
                <a:extLst>
                  <a:ext uri="{FF2B5EF4-FFF2-40B4-BE49-F238E27FC236}">
                    <a16:creationId xmlns:a16="http://schemas.microsoft.com/office/drawing/2014/main" id="{B9BA164E-C4E5-87AA-2323-153D5EFF5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175823" y="8200019"/>
                <a:ext cx="20413591" cy="8267504"/>
              </a:xfrm>
              <a:prstGeom prst="rect">
                <a:avLst/>
              </a:prstGeom>
            </p:spPr>
          </p:pic>
        </p:grpSp>
        <p:grpSp>
          <p:nvGrpSpPr>
            <p:cNvPr id="4" name="그룹 1007">
              <a:extLst>
                <a:ext uri="{FF2B5EF4-FFF2-40B4-BE49-F238E27FC236}">
                  <a16:creationId xmlns:a16="http://schemas.microsoft.com/office/drawing/2014/main" id="{EF73B743-AB55-2157-60E5-258EE00F20C6}"/>
                </a:ext>
              </a:extLst>
            </p:cNvPr>
            <p:cNvGrpSpPr/>
            <p:nvPr/>
          </p:nvGrpSpPr>
          <p:grpSpPr>
            <a:xfrm>
              <a:off x="0" y="7500041"/>
              <a:ext cx="2527998" cy="2785673"/>
              <a:chOff x="0" y="7500041"/>
              <a:chExt cx="2527998" cy="2785673"/>
            </a:xfrm>
          </p:grpSpPr>
          <p:pic>
            <p:nvPicPr>
              <p:cNvPr id="14" name="Object 19">
                <a:extLst>
                  <a:ext uri="{FF2B5EF4-FFF2-40B4-BE49-F238E27FC236}">
                    <a16:creationId xmlns:a16="http://schemas.microsoft.com/office/drawing/2014/main" id="{77E8CBD0-961F-844E-CDF1-C448A1B04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7500041"/>
                <a:ext cx="2527998" cy="2785673"/>
              </a:xfrm>
              <a:prstGeom prst="rect">
                <a:avLst/>
              </a:prstGeom>
            </p:spPr>
          </p:pic>
        </p:grpSp>
        <p:grpSp>
          <p:nvGrpSpPr>
            <p:cNvPr id="5" name="그룹 1008">
              <a:extLst>
                <a:ext uri="{FF2B5EF4-FFF2-40B4-BE49-F238E27FC236}">
                  <a16:creationId xmlns:a16="http://schemas.microsoft.com/office/drawing/2014/main" id="{1920DE4E-47EC-696D-A0EA-8BE1F8E52998}"/>
                </a:ext>
              </a:extLst>
            </p:cNvPr>
            <p:cNvGrpSpPr/>
            <p:nvPr/>
          </p:nvGrpSpPr>
          <p:grpSpPr>
            <a:xfrm>
              <a:off x="3958348" y="8026777"/>
              <a:ext cx="1447350" cy="1732202"/>
              <a:chOff x="3958348" y="8026777"/>
              <a:chExt cx="1447350" cy="1732202"/>
            </a:xfrm>
          </p:grpSpPr>
          <p:pic>
            <p:nvPicPr>
              <p:cNvPr id="13" name="Object 22">
                <a:extLst>
                  <a:ext uri="{FF2B5EF4-FFF2-40B4-BE49-F238E27FC236}">
                    <a16:creationId xmlns:a16="http://schemas.microsoft.com/office/drawing/2014/main" id="{A2A4993F-5A5A-3791-FB5A-AA7EBB197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58348" y="8026777"/>
                <a:ext cx="1447350" cy="1732202"/>
              </a:xfrm>
              <a:prstGeom prst="rect">
                <a:avLst/>
              </a:prstGeom>
            </p:spPr>
          </p:pic>
        </p:grpSp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6D48056C-876A-CBB2-6210-645277ED889F}"/>
                </a:ext>
              </a:extLst>
            </p:cNvPr>
            <p:cNvGrpSpPr/>
            <p:nvPr/>
          </p:nvGrpSpPr>
          <p:grpSpPr>
            <a:xfrm>
              <a:off x="14708034" y="7521154"/>
              <a:ext cx="2078154" cy="2078154"/>
              <a:chOff x="14708034" y="7521154"/>
              <a:chExt cx="2078154" cy="2078154"/>
            </a:xfrm>
          </p:grpSpPr>
          <p:pic>
            <p:nvPicPr>
              <p:cNvPr id="12" name="Object 25">
                <a:extLst>
                  <a:ext uri="{FF2B5EF4-FFF2-40B4-BE49-F238E27FC236}">
                    <a16:creationId xmlns:a16="http://schemas.microsoft.com/office/drawing/2014/main" id="{DAE0B70E-79A8-D08C-A8D5-6E3043702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08034" y="7521154"/>
                <a:ext cx="2078154" cy="2078154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4A135957-0374-F7AB-3ECB-4BE6719115D4}"/>
                </a:ext>
              </a:extLst>
            </p:cNvPr>
            <p:cNvGrpSpPr/>
            <p:nvPr/>
          </p:nvGrpSpPr>
          <p:grpSpPr>
            <a:xfrm>
              <a:off x="13606701" y="8516052"/>
              <a:ext cx="1676894" cy="1483346"/>
              <a:chOff x="13606701" y="8516052"/>
              <a:chExt cx="1676894" cy="1483346"/>
            </a:xfrm>
          </p:grpSpPr>
          <p:pic>
            <p:nvPicPr>
              <p:cNvPr id="11" name="Object 28">
                <a:extLst>
                  <a:ext uri="{FF2B5EF4-FFF2-40B4-BE49-F238E27FC236}">
                    <a16:creationId xmlns:a16="http://schemas.microsoft.com/office/drawing/2014/main" id="{49672C43-E78E-E599-BF55-9C501E57D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606701" y="8516052"/>
                <a:ext cx="1676894" cy="1483346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F28CD783-6408-2A39-12C3-69F0D9C4FC4F}"/>
                </a:ext>
              </a:extLst>
            </p:cNvPr>
            <p:cNvGrpSpPr/>
            <p:nvPr/>
          </p:nvGrpSpPr>
          <p:grpSpPr>
            <a:xfrm>
              <a:off x="16104251" y="7142267"/>
              <a:ext cx="1793070" cy="2296370"/>
              <a:chOff x="16104251" y="7142267"/>
              <a:chExt cx="1793070" cy="2296370"/>
            </a:xfrm>
          </p:grpSpPr>
          <p:pic>
            <p:nvPicPr>
              <p:cNvPr id="10" name="Object 31">
                <a:extLst>
                  <a:ext uri="{FF2B5EF4-FFF2-40B4-BE49-F238E27FC236}">
                    <a16:creationId xmlns:a16="http://schemas.microsoft.com/office/drawing/2014/main" id="{E17DAD12-60A1-DE69-B0A0-E7BE5AB6B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04251" y="7142267"/>
                <a:ext cx="1793070" cy="2296370"/>
              </a:xfrm>
              <a:prstGeom prst="rect">
                <a:avLst/>
              </a:prstGeom>
            </p:spPr>
          </p:pic>
        </p:grpSp>
      </p:grpSp>
      <p:grpSp>
        <p:nvGrpSpPr>
          <p:cNvPr id="42" name="그룹 1017">
            <a:extLst>
              <a:ext uri="{FF2B5EF4-FFF2-40B4-BE49-F238E27FC236}">
                <a16:creationId xmlns:a16="http://schemas.microsoft.com/office/drawing/2014/main" id="{BBCF79DB-4963-0959-6762-A35F2E7DA24D}"/>
              </a:ext>
            </a:extLst>
          </p:cNvPr>
          <p:cNvGrpSpPr/>
          <p:nvPr/>
        </p:nvGrpSpPr>
        <p:grpSpPr>
          <a:xfrm>
            <a:off x="762000" y="1940425"/>
            <a:ext cx="16931558" cy="4955675"/>
            <a:chOff x="867846" y="-293945"/>
            <a:chExt cx="16931558" cy="4955675"/>
          </a:xfrm>
        </p:grpSpPr>
        <p:grpSp>
          <p:nvGrpSpPr>
            <p:cNvPr id="43" name="그룹 1018">
              <a:extLst>
                <a:ext uri="{FF2B5EF4-FFF2-40B4-BE49-F238E27FC236}">
                  <a16:creationId xmlns:a16="http://schemas.microsoft.com/office/drawing/2014/main" id="{BBEC7A06-D576-2D32-DE26-12E5219CC54F}"/>
                </a:ext>
              </a:extLst>
            </p:cNvPr>
            <p:cNvGrpSpPr/>
            <p:nvPr/>
          </p:nvGrpSpPr>
          <p:grpSpPr>
            <a:xfrm>
              <a:off x="867846" y="-293945"/>
              <a:ext cx="16931558" cy="4955675"/>
              <a:chOff x="867846" y="-293945"/>
              <a:chExt cx="16931558" cy="4955675"/>
            </a:xfrm>
          </p:grpSpPr>
          <p:grpSp>
            <p:nvGrpSpPr>
              <p:cNvPr id="46" name="그룹 1019">
                <a:extLst>
                  <a:ext uri="{FF2B5EF4-FFF2-40B4-BE49-F238E27FC236}">
                    <a16:creationId xmlns:a16="http://schemas.microsoft.com/office/drawing/2014/main" id="{636DB788-C417-B4F5-0E4F-5386BD51E0BE}"/>
                  </a:ext>
                </a:extLst>
              </p:cNvPr>
              <p:cNvGrpSpPr/>
              <p:nvPr/>
            </p:nvGrpSpPr>
            <p:grpSpPr>
              <a:xfrm>
                <a:off x="2135921" y="-293945"/>
                <a:ext cx="15663483" cy="4955675"/>
                <a:chOff x="2135921" y="-293945"/>
                <a:chExt cx="15663483" cy="4955675"/>
              </a:xfrm>
            </p:grpSpPr>
            <p:pic>
              <p:nvPicPr>
                <p:cNvPr id="49" name="Object 59">
                  <a:extLst>
                    <a:ext uri="{FF2B5EF4-FFF2-40B4-BE49-F238E27FC236}">
                      <a16:creationId xmlns:a16="http://schemas.microsoft.com/office/drawing/2014/main" id="{6E6CF0DD-B18A-E9D8-34D0-B132F4F7E4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135921" y="-293945"/>
                  <a:ext cx="15663483" cy="4955675"/>
                </a:xfrm>
                <a:prstGeom prst="rect">
                  <a:avLst/>
                </a:prstGeom>
              </p:spPr>
            </p:pic>
          </p:grpSp>
          <p:grpSp>
            <p:nvGrpSpPr>
              <p:cNvPr id="47" name="그룹 1020">
                <a:extLst>
                  <a:ext uri="{FF2B5EF4-FFF2-40B4-BE49-F238E27FC236}">
                    <a16:creationId xmlns:a16="http://schemas.microsoft.com/office/drawing/2014/main" id="{6717D495-C2A5-181F-E4C3-4A8F8C82DA1A}"/>
                  </a:ext>
                </a:extLst>
              </p:cNvPr>
              <p:cNvGrpSpPr/>
              <p:nvPr/>
            </p:nvGrpSpPr>
            <p:grpSpPr>
              <a:xfrm>
                <a:off x="867846" y="-265989"/>
                <a:ext cx="4899764" cy="4899764"/>
                <a:chOff x="867846" y="-265989"/>
                <a:chExt cx="4899764" cy="4899764"/>
              </a:xfrm>
            </p:grpSpPr>
            <p:pic>
              <p:nvPicPr>
                <p:cNvPr id="48" name="Object 62">
                  <a:extLst>
                    <a:ext uri="{FF2B5EF4-FFF2-40B4-BE49-F238E27FC236}">
                      <a16:creationId xmlns:a16="http://schemas.microsoft.com/office/drawing/2014/main" id="{71F1B249-2EBA-97E3-2C6C-BE7AA4C3A4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867846" y="-265989"/>
                  <a:ext cx="4899764" cy="48997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4" name="그룹 1021">
              <a:extLst>
                <a:ext uri="{FF2B5EF4-FFF2-40B4-BE49-F238E27FC236}">
                  <a16:creationId xmlns:a16="http://schemas.microsoft.com/office/drawing/2014/main" id="{4DD23BDC-F6F3-A5DE-C431-FB481363B522}"/>
                </a:ext>
              </a:extLst>
            </p:cNvPr>
            <p:cNvGrpSpPr/>
            <p:nvPr/>
          </p:nvGrpSpPr>
          <p:grpSpPr>
            <a:xfrm>
              <a:off x="1046186" y="-75361"/>
              <a:ext cx="4567044" cy="4500938"/>
              <a:chOff x="1046186" y="-75361"/>
              <a:chExt cx="4567044" cy="4500938"/>
            </a:xfrm>
          </p:grpSpPr>
          <p:pic>
            <p:nvPicPr>
              <p:cNvPr id="45" name="Object 66">
                <a:extLst>
                  <a:ext uri="{FF2B5EF4-FFF2-40B4-BE49-F238E27FC236}">
                    <a16:creationId xmlns:a16="http://schemas.microsoft.com/office/drawing/2014/main" id="{306C045A-26FA-6D7E-A2F5-0211D1A66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46186" y="-75361"/>
                <a:ext cx="4567044" cy="4500938"/>
              </a:xfrm>
              <a:prstGeom prst="rect">
                <a:avLst/>
              </a:prstGeom>
            </p:spPr>
          </p:pic>
        </p:grpSp>
      </p:grpSp>
      <p:pic>
        <p:nvPicPr>
          <p:cNvPr id="19" name="Object 27">
            <a:extLst>
              <a:ext uri="{FF2B5EF4-FFF2-40B4-BE49-F238E27FC236}">
                <a16:creationId xmlns:a16="http://schemas.microsoft.com/office/drawing/2014/main" id="{49AC48DF-9D64-C740-1D6A-FBFEA1711AC7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200" y="3238500"/>
            <a:ext cx="3248677" cy="2249612"/>
          </a:xfrm>
          <a:prstGeom prst="rect">
            <a:avLst/>
          </a:prstGeom>
        </p:spPr>
      </p:pic>
      <p:grpSp>
        <p:nvGrpSpPr>
          <p:cNvPr id="20" name="그룹 1009">
            <a:extLst>
              <a:ext uri="{FF2B5EF4-FFF2-40B4-BE49-F238E27FC236}">
                <a16:creationId xmlns:a16="http://schemas.microsoft.com/office/drawing/2014/main" id="{B9C3A03D-4ED7-24FD-EAB4-90A7CFBEA7F9}"/>
              </a:ext>
            </a:extLst>
          </p:cNvPr>
          <p:cNvGrpSpPr/>
          <p:nvPr/>
        </p:nvGrpSpPr>
        <p:grpSpPr>
          <a:xfrm>
            <a:off x="7640866" y="2857500"/>
            <a:ext cx="2506632" cy="2998128"/>
            <a:chOff x="12981204" y="202220"/>
            <a:chExt cx="5159719" cy="6171429"/>
          </a:xfrm>
        </p:grpSpPr>
        <p:pic>
          <p:nvPicPr>
            <p:cNvPr id="21" name="Object 29">
              <a:extLst>
                <a:ext uri="{FF2B5EF4-FFF2-40B4-BE49-F238E27FC236}">
                  <a16:creationId xmlns:a16="http://schemas.microsoft.com/office/drawing/2014/main" id="{55F52DF6-75A6-5B84-4A79-77780298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81204" y="202220"/>
              <a:ext cx="5159719" cy="6171429"/>
            </a:xfrm>
            <a:prstGeom prst="rect">
              <a:avLst/>
            </a:prstGeom>
          </p:spPr>
        </p:pic>
      </p:grpSp>
      <p:pic>
        <p:nvPicPr>
          <p:cNvPr id="24" name="Object 7">
            <a:extLst>
              <a:ext uri="{FF2B5EF4-FFF2-40B4-BE49-F238E27FC236}">
                <a16:creationId xmlns:a16="http://schemas.microsoft.com/office/drawing/2014/main" id="{49837DC6-E9AE-711E-01DF-43EC6F6C30DB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7097" y="517926"/>
            <a:ext cx="1299488" cy="698402"/>
          </a:xfrm>
          <a:prstGeom prst="rect">
            <a:avLst/>
          </a:prstGeom>
        </p:spPr>
      </p:pic>
      <p:pic>
        <p:nvPicPr>
          <p:cNvPr id="25" name="Object 8">
            <a:extLst>
              <a:ext uri="{FF2B5EF4-FFF2-40B4-BE49-F238E27FC236}">
                <a16:creationId xmlns:a16="http://schemas.microsoft.com/office/drawing/2014/main" id="{CA6D458C-BBFB-D85B-A080-50E5559A75EA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7916" y="320967"/>
            <a:ext cx="940884" cy="1066627"/>
          </a:xfrm>
          <a:prstGeom prst="rect">
            <a:avLst/>
          </a:prstGeom>
        </p:spPr>
      </p:pic>
      <p:pic>
        <p:nvPicPr>
          <p:cNvPr id="26" name="Object 54">
            <a:extLst>
              <a:ext uri="{FF2B5EF4-FFF2-40B4-BE49-F238E27FC236}">
                <a16:creationId xmlns:a16="http://schemas.microsoft.com/office/drawing/2014/main" id="{64296418-62EC-82B1-2E22-9A207EB21BD6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027763" y="1527113"/>
            <a:ext cx="4127752" cy="1576190"/>
          </a:xfrm>
          <a:prstGeom prst="rect">
            <a:avLst/>
          </a:prstGeom>
        </p:spPr>
      </p:pic>
      <p:pic>
        <p:nvPicPr>
          <p:cNvPr id="1026" name="Picture 2" descr="@Kurent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528" y="32367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383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42 0.11605 L 1.43958 0.513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58" y="19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12">
            <a:extLst>
              <a:ext uri="{FF2B5EF4-FFF2-40B4-BE49-F238E27FC236}">
                <a16:creationId xmlns:a16="http://schemas.microsoft.com/office/drawing/2014/main" id="{C5B489E5-BEEA-A4C2-BA63-BCEF838FF149}"/>
              </a:ext>
            </a:extLst>
          </p:cNvPr>
          <p:cNvGrpSpPr/>
          <p:nvPr/>
        </p:nvGrpSpPr>
        <p:grpSpPr>
          <a:xfrm>
            <a:off x="18288000" y="495300"/>
            <a:ext cx="6171429" cy="2306668"/>
            <a:chOff x="25655037" y="1076312"/>
            <a:chExt cx="6171429" cy="2306668"/>
          </a:xfrm>
        </p:grpSpPr>
        <p:pic>
          <p:nvPicPr>
            <p:cNvPr id="32" name="Object 35">
              <a:extLst>
                <a:ext uri="{FF2B5EF4-FFF2-40B4-BE49-F238E27FC236}">
                  <a16:creationId xmlns:a16="http://schemas.microsoft.com/office/drawing/2014/main" id="{D034D6BC-08C2-C39F-476A-BA8EE46D0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25655037" y="1076312"/>
              <a:ext cx="6171429" cy="2306668"/>
            </a:xfrm>
            <a:prstGeom prst="rect">
              <a:avLst/>
            </a:prstGeom>
          </p:spPr>
        </p:pic>
      </p:grpSp>
      <p:grpSp>
        <p:nvGrpSpPr>
          <p:cNvPr id="2" name="그룹 1005">
            <a:extLst>
              <a:ext uri="{FF2B5EF4-FFF2-40B4-BE49-F238E27FC236}">
                <a16:creationId xmlns:a16="http://schemas.microsoft.com/office/drawing/2014/main" id="{9903D9FB-E3E6-D996-13A6-5F407DF16FF1}"/>
              </a:ext>
            </a:extLst>
          </p:cNvPr>
          <p:cNvGrpSpPr/>
          <p:nvPr/>
        </p:nvGrpSpPr>
        <p:grpSpPr>
          <a:xfrm>
            <a:off x="-1175823" y="7142267"/>
            <a:ext cx="20419048" cy="9333942"/>
            <a:chOff x="-1175823" y="7142267"/>
            <a:chExt cx="20419048" cy="9333942"/>
          </a:xfrm>
        </p:grpSpPr>
        <p:grpSp>
          <p:nvGrpSpPr>
            <p:cNvPr id="3" name="그룹 1006">
              <a:extLst>
                <a:ext uri="{FF2B5EF4-FFF2-40B4-BE49-F238E27FC236}">
                  <a16:creationId xmlns:a16="http://schemas.microsoft.com/office/drawing/2014/main" id="{B342D7B8-6EEC-0973-DC81-C5456CA4829D}"/>
                </a:ext>
              </a:extLst>
            </p:cNvPr>
            <p:cNvGrpSpPr/>
            <p:nvPr/>
          </p:nvGrpSpPr>
          <p:grpSpPr>
            <a:xfrm>
              <a:off x="-1175823" y="8200019"/>
              <a:ext cx="20413591" cy="8267504"/>
              <a:chOff x="-1175823" y="8200019"/>
              <a:chExt cx="20413591" cy="8267504"/>
            </a:xfrm>
          </p:grpSpPr>
          <p:pic>
            <p:nvPicPr>
              <p:cNvPr id="15" name="Object 16">
                <a:extLst>
                  <a:ext uri="{FF2B5EF4-FFF2-40B4-BE49-F238E27FC236}">
                    <a16:creationId xmlns:a16="http://schemas.microsoft.com/office/drawing/2014/main" id="{B9BA164E-C4E5-87AA-2323-153D5EFF5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175823" y="8200019"/>
                <a:ext cx="20413591" cy="8267504"/>
              </a:xfrm>
              <a:prstGeom prst="rect">
                <a:avLst/>
              </a:prstGeom>
            </p:spPr>
          </p:pic>
        </p:grpSp>
        <p:grpSp>
          <p:nvGrpSpPr>
            <p:cNvPr id="4" name="그룹 1007">
              <a:extLst>
                <a:ext uri="{FF2B5EF4-FFF2-40B4-BE49-F238E27FC236}">
                  <a16:creationId xmlns:a16="http://schemas.microsoft.com/office/drawing/2014/main" id="{EF73B743-AB55-2157-60E5-258EE00F20C6}"/>
                </a:ext>
              </a:extLst>
            </p:cNvPr>
            <p:cNvGrpSpPr/>
            <p:nvPr/>
          </p:nvGrpSpPr>
          <p:grpSpPr>
            <a:xfrm>
              <a:off x="0" y="7500041"/>
              <a:ext cx="2527998" cy="2785673"/>
              <a:chOff x="0" y="7500041"/>
              <a:chExt cx="2527998" cy="2785673"/>
            </a:xfrm>
          </p:grpSpPr>
          <p:pic>
            <p:nvPicPr>
              <p:cNvPr id="14" name="Object 19">
                <a:extLst>
                  <a:ext uri="{FF2B5EF4-FFF2-40B4-BE49-F238E27FC236}">
                    <a16:creationId xmlns:a16="http://schemas.microsoft.com/office/drawing/2014/main" id="{77E8CBD0-961F-844E-CDF1-C448A1B04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7500041"/>
                <a:ext cx="2527998" cy="2785673"/>
              </a:xfrm>
              <a:prstGeom prst="rect">
                <a:avLst/>
              </a:prstGeom>
            </p:spPr>
          </p:pic>
        </p:grpSp>
        <p:grpSp>
          <p:nvGrpSpPr>
            <p:cNvPr id="5" name="그룹 1008">
              <a:extLst>
                <a:ext uri="{FF2B5EF4-FFF2-40B4-BE49-F238E27FC236}">
                  <a16:creationId xmlns:a16="http://schemas.microsoft.com/office/drawing/2014/main" id="{1920DE4E-47EC-696D-A0EA-8BE1F8E52998}"/>
                </a:ext>
              </a:extLst>
            </p:cNvPr>
            <p:cNvGrpSpPr/>
            <p:nvPr/>
          </p:nvGrpSpPr>
          <p:grpSpPr>
            <a:xfrm>
              <a:off x="3958348" y="8026777"/>
              <a:ext cx="1447350" cy="1732202"/>
              <a:chOff x="3958348" y="8026777"/>
              <a:chExt cx="1447350" cy="1732202"/>
            </a:xfrm>
          </p:grpSpPr>
          <p:pic>
            <p:nvPicPr>
              <p:cNvPr id="13" name="Object 22">
                <a:extLst>
                  <a:ext uri="{FF2B5EF4-FFF2-40B4-BE49-F238E27FC236}">
                    <a16:creationId xmlns:a16="http://schemas.microsoft.com/office/drawing/2014/main" id="{A2A4993F-5A5A-3791-FB5A-AA7EBB197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58348" y="8026777"/>
                <a:ext cx="1447350" cy="1732202"/>
              </a:xfrm>
              <a:prstGeom prst="rect">
                <a:avLst/>
              </a:prstGeom>
            </p:spPr>
          </p:pic>
        </p:grpSp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6D48056C-876A-CBB2-6210-645277ED889F}"/>
                </a:ext>
              </a:extLst>
            </p:cNvPr>
            <p:cNvGrpSpPr/>
            <p:nvPr/>
          </p:nvGrpSpPr>
          <p:grpSpPr>
            <a:xfrm>
              <a:off x="14708034" y="7521154"/>
              <a:ext cx="2078154" cy="2078154"/>
              <a:chOff x="14708034" y="7521154"/>
              <a:chExt cx="2078154" cy="2078154"/>
            </a:xfrm>
          </p:grpSpPr>
          <p:pic>
            <p:nvPicPr>
              <p:cNvPr id="12" name="Object 25">
                <a:extLst>
                  <a:ext uri="{FF2B5EF4-FFF2-40B4-BE49-F238E27FC236}">
                    <a16:creationId xmlns:a16="http://schemas.microsoft.com/office/drawing/2014/main" id="{DAE0B70E-79A8-D08C-A8D5-6E3043702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08034" y="7521154"/>
                <a:ext cx="2078154" cy="2078154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4A135957-0374-F7AB-3ECB-4BE6719115D4}"/>
                </a:ext>
              </a:extLst>
            </p:cNvPr>
            <p:cNvGrpSpPr/>
            <p:nvPr/>
          </p:nvGrpSpPr>
          <p:grpSpPr>
            <a:xfrm>
              <a:off x="13606701" y="8516052"/>
              <a:ext cx="1676894" cy="1483346"/>
              <a:chOff x="13606701" y="8516052"/>
              <a:chExt cx="1676894" cy="1483346"/>
            </a:xfrm>
          </p:grpSpPr>
          <p:pic>
            <p:nvPicPr>
              <p:cNvPr id="11" name="Object 28">
                <a:extLst>
                  <a:ext uri="{FF2B5EF4-FFF2-40B4-BE49-F238E27FC236}">
                    <a16:creationId xmlns:a16="http://schemas.microsoft.com/office/drawing/2014/main" id="{49672C43-E78E-E599-BF55-9C501E57D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606701" y="8516052"/>
                <a:ext cx="1676894" cy="1483346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F28CD783-6408-2A39-12C3-69F0D9C4FC4F}"/>
                </a:ext>
              </a:extLst>
            </p:cNvPr>
            <p:cNvGrpSpPr/>
            <p:nvPr/>
          </p:nvGrpSpPr>
          <p:grpSpPr>
            <a:xfrm>
              <a:off x="16104251" y="7142267"/>
              <a:ext cx="1793070" cy="2296370"/>
              <a:chOff x="16104251" y="7142267"/>
              <a:chExt cx="1793070" cy="2296370"/>
            </a:xfrm>
          </p:grpSpPr>
          <p:pic>
            <p:nvPicPr>
              <p:cNvPr id="10" name="Object 31">
                <a:extLst>
                  <a:ext uri="{FF2B5EF4-FFF2-40B4-BE49-F238E27FC236}">
                    <a16:creationId xmlns:a16="http://schemas.microsoft.com/office/drawing/2014/main" id="{E17DAD12-60A1-DE69-B0A0-E7BE5AB6B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04251" y="7142267"/>
                <a:ext cx="1793070" cy="2296370"/>
              </a:xfrm>
              <a:prstGeom prst="rect">
                <a:avLst/>
              </a:prstGeom>
            </p:spPr>
          </p:pic>
        </p:grpSp>
      </p:grpSp>
      <p:grpSp>
        <p:nvGrpSpPr>
          <p:cNvPr id="42" name="그룹 1017">
            <a:extLst>
              <a:ext uri="{FF2B5EF4-FFF2-40B4-BE49-F238E27FC236}">
                <a16:creationId xmlns:a16="http://schemas.microsoft.com/office/drawing/2014/main" id="{BBCF79DB-4963-0959-6762-A35F2E7DA24D}"/>
              </a:ext>
            </a:extLst>
          </p:cNvPr>
          <p:cNvGrpSpPr/>
          <p:nvPr/>
        </p:nvGrpSpPr>
        <p:grpSpPr>
          <a:xfrm>
            <a:off x="762000" y="1940425"/>
            <a:ext cx="16931558" cy="4955675"/>
            <a:chOff x="867846" y="-293945"/>
            <a:chExt cx="16931558" cy="4955675"/>
          </a:xfrm>
        </p:grpSpPr>
        <p:grpSp>
          <p:nvGrpSpPr>
            <p:cNvPr id="43" name="그룹 1018">
              <a:extLst>
                <a:ext uri="{FF2B5EF4-FFF2-40B4-BE49-F238E27FC236}">
                  <a16:creationId xmlns:a16="http://schemas.microsoft.com/office/drawing/2014/main" id="{BBEC7A06-D576-2D32-DE26-12E5219CC54F}"/>
                </a:ext>
              </a:extLst>
            </p:cNvPr>
            <p:cNvGrpSpPr/>
            <p:nvPr/>
          </p:nvGrpSpPr>
          <p:grpSpPr>
            <a:xfrm>
              <a:off x="867846" y="-293945"/>
              <a:ext cx="16931558" cy="4955675"/>
              <a:chOff x="867846" y="-293945"/>
              <a:chExt cx="16931558" cy="4955675"/>
            </a:xfrm>
          </p:grpSpPr>
          <p:grpSp>
            <p:nvGrpSpPr>
              <p:cNvPr id="46" name="그룹 1019">
                <a:extLst>
                  <a:ext uri="{FF2B5EF4-FFF2-40B4-BE49-F238E27FC236}">
                    <a16:creationId xmlns:a16="http://schemas.microsoft.com/office/drawing/2014/main" id="{636DB788-C417-B4F5-0E4F-5386BD51E0BE}"/>
                  </a:ext>
                </a:extLst>
              </p:cNvPr>
              <p:cNvGrpSpPr/>
              <p:nvPr/>
            </p:nvGrpSpPr>
            <p:grpSpPr>
              <a:xfrm>
                <a:off x="2135921" y="-293945"/>
                <a:ext cx="15663483" cy="4955675"/>
                <a:chOff x="2135921" y="-293945"/>
                <a:chExt cx="15663483" cy="4955675"/>
              </a:xfrm>
            </p:grpSpPr>
            <p:pic>
              <p:nvPicPr>
                <p:cNvPr id="49" name="Object 59">
                  <a:extLst>
                    <a:ext uri="{FF2B5EF4-FFF2-40B4-BE49-F238E27FC236}">
                      <a16:creationId xmlns:a16="http://schemas.microsoft.com/office/drawing/2014/main" id="{6E6CF0DD-B18A-E9D8-34D0-B132F4F7E4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135921" y="-293945"/>
                  <a:ext cx="15663483" cy="4955675"/>
                </a:xfrm>
                <a:prstGeom prst="rect">
                  <a:avLst/>
                </a:prstGeom>
              </p:spPr>
            </p:pic>
          </p:grpSp>
          <p:grpSp>
            <p:nvGrpSpPr>
              <p:cNvPr id="47" name="그룹 1020">
                <a:extLst>
                  <a:ext uri="{FF2B5EF4-FFF2-40B4-BE49-F238E27FC236}">
                    <a16:creationId xmlns:a16="http://schemas.microsoft.com/office/drawing/2014/main" id="{6717D495-C2A5-181F-E4C3-4A8F8C82DA1A}"/>
                  </a:ext>
                </a:extLst>
              </p:cNvPr>
              <p:cNvGrpSpPr/>
              <p:nvPr/>
            </p:nvGrpSpPr>
            <p:grpSpPr>
              <a:xfrm>
                <a:off x="867846" y="-265989"/>
                <a:ext cx="4899764" cy="4899764"/>
                <a:chOff x="867846" y="-265989"/>
                <a:chExt cx="4899764" cy="4899764"/>
              </a:xfrm>
            </p:grpSpPr>
            <p:pic>
              <p:nvPicPr>
                <p:cNvPr id="48" name="Object 62">
                  <a:extLst>
                    <a:ext uri="{FF2B5EF4-FFF2-40B4-BE49-F238E27FC236}">
                      <a16:creationId xmlns:a16="http://schemas.microsoft.com/office/drawing/2014/main" id="{71F1B249-2EBA-97E3-2C6C-BE7AA4C3A4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867846" y="-265989"/>
                  <a:ext cx="4899764" cy="48997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4" name="그룹 1021">
              <a:extLst>
                <a:ext uri="{FF2B5EF4-FFF2-40B4-BE49-F238E27FC236}">
                  <a16:creationId xmlns:a16="http://schemas.microsoft.com/office/drawing/2014/main" id="{4DD23BDC-F6F3-A5DE-C431-FB481363B522}"/>
                </a:ext>
              </a:extLst>
            </p:cNvPr>
            <p:cNvGrpSpPr/>
            <p:nvPr/>
          </p:nvGrpSpPr>
          <p:grpSpPr>
            <a:xfrm>
              <a:off x="1046186" y="-75361"/>
              <a:ext cx="4567044" cy="4500938"/>
              <a:chOff x="1046186" y="-75361"/>
              <a:chExt cx="4567044" cy="4500938"/>
            </a:xfrm>
          </p:grpSpPr>
          <p:pic>
            <p:nvPicPr>
              <p:cNvPr id="45" name="Object 66">
                <a:extLst>
                  <a:ext uri="{FF2B5EF4-FFF2-40B4-BE49-F238E27FC236}">
                    <a16:creationId xmlns:a16="http://schemas.microsoft.com/office/drawing/2014/main" id="{306C045A-26FA-6D7E-A2F5-0211D1A66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46186" y="-75361"/>
                <a:ext cx="4567044" cy="4500938"/>
              </a:xfrm>
              <a:prstGeom prst="rect">
                <a:avLst/>
              </a:prstGeom>
            </p:spPr>
          </p:pic>
        </p:grpSp>
      </p:grpSp>
      <p:grpSp>
        <p:nvGrpSpPr>
          <p:cNvPr id="7" name="그룹 1006">
            <a:extLst>
              <a:ext uri="{FF2B5EF4-FFF2-40B4-BE49-F238E27FC236}">
                <a16:creationId xmlns:a16="http://schemas.microsoft.com/office/drawing/2014/main" id="{1486A8E5-EE57-1449-48A3-AC03A01C62FE}"/>
              </a:ext>
            </a:extLst>
          </p:cNvPr>
          <p:cNvGrpSpPr/>
          <p:nvPr/>
        </p:nvGrpSpPr>
        <p:grpSpPr>
          <a:xfrm>
            <a:off x="1210566" y="3009900"/>
            <a:ext cx="2634864" cy="1825720"/>
            <a:chOff x="1024579" y="4197823"/>
            <a:chExt cx="2281124" cy="1427487"/>
          </a:xfrm>
        </p:grpSpPr>
        <p:pic>
          <p:nvPicPr>
            <p:cNvPr id="16" name="Object 19">
              <a:extLst>
                <a:ext uri="{FF2B5EF4-FFF2-40B4-BE49-F238E27FC236}">
                  <a16:creationId xmlns:a16="http://schemas.microsoft.com/office/drawing/2014/main" id="{AD63647F-C74A-7F35-85B0-C90C04D14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4579" y="4197823"/>
              <a:ext cx="2281124" cy="1427487"/>
            </a:xfrm>
            <a:prstGeom prst="rect">
              <a:avLst/>
            </a:prstGeom>
          </p:spPr>
        </p:pic>
      </p:grpSp>
      <p:grpSp>
        <p:nvGrpSpPr>
          <p:cNvPr id="17" name="그룹 1007">
            <a:extLst>
              <a:ext uri="{FF2B5EF4-FFF2-40B4-BE49-F238E27FC236}">
                <a16:creationId xmlns:a16="http://schemas.microsoft.com/office/drawing/2014/main" id="{CAD8160C-A268-02B9-C921-06D22C4FE3D0}"/>
              </a:ext>
            </a:extLst>
          </p:cNvPr>
          <p:cNvGrpSpPr/>
          <p:nvPr/>
        </p:nvGrpSpPr>
        <p:grpSpPr>
          <a:xfrm>
            <a:off x="2374956" y="3954934"/>
            <a:ext cx="2707891" cy="1787314"/>
            <a:chOff x="2188969" y="5142857"/>
            <a:chExt cx="2344347" cy="1397458"/>
          </a:xfrm>
        </p:grpSpPr>
        <p:pic>
          <p:nvPicPr>
            <p:cNvPr id="18" name="Object 22">
              <a:extLst>
                <a:ext uri="{FF2B5EF4-FFF2-40B4-BE49-F238E27FC236}">
                  <a16:creationId xmlns:a16="http://schemas.microsoft.com/office/drawing/2014/main" id="{7C9CA5E4-9CE8-94D7-E789-E50E5D456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88969" y="5142857"/>
              <a:ext cx="2344347" cy="1397458"/>
            </a:xfrm>
            <a:prstGeom prst="rect">
              <a:avLst/>
            </a:prstGeom>
          </p:spPr>
        </p:pic>
      </p:grpSp>
      <p:pic>
        <p:nvPicPr>
          <p:cNvPr id="19" name="Object 7">
            <a:extLst>
              <a:ext uri="{FF2B5EF4-FFF2-40B4-BE49-F238E27FC236}">
                <a16:creationId xmlns:a16="http://schemas.microsoft.com/office/drawing/2014/main" id="{A0A9DC6A-E1E1-EDA3-0210-E1A6C90E46D9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7097" y="517926"/>
            <a:ext cx="1299488" cy="698402"/>
          </a:xfrm>
          <a:prstGeom prst="rect">
            <a:avLst/>
          </a:prstGeom>
        </p:spPr>
      </p:pic>
      <p:pic>
        <p:nvPicPr>
          <p:cNvPr id="20" name="Object 8">
            <a:extLst>
              <a:ext uri="{FF2B5EF4-FFF2-40B4-BE49-F238E27FC236}">
                <a16:creationId xmlns:a16="http://schemas.microsoft.com/office/drawing/2014/main" id="{46682F4E-C652-4297-F305-08CD15544E15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7916" y="320967"/>
            <a:ext cx="940884" cy="1066627"/>
          </a:xfrm>
          <a:prstGeom prst="rect">
            <a:avLst/>
          </a:prstGeom>
        </p:spPr>
      </p:pic>
      <p:pic>
        <p:nvPicPr>
          <p:cNvPr id="61" name="Object 51">
            <a:extLst>
              <a:ext uri="{FF2B5EF4-FFF2-40B4-BE49-F238E27FC236}">
                <a16:creationId xmlns:a16="http://schemas.microsoft.com/office/drawing/2014/main" id="{FD88AB36-B24D-249F-3CCA-792990095231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817587" y="1555068"/>
            <a:ext cx="3799457" cy="1576190"/>
          </a:xfrm>
          <a:prstGeom prst="rect">
            <a:avLst/>
          </a:prstGeom>
        </p:spPr>
      </p:pic>
      <p:pic>
        <p:nvPicPr>
          <p:cNvPr id="1026" name="Picture 2" descr="https://s3-ap-northeast-2.amazonaws.com/opentutorials-user-file/module/4916/12175.jpeg"/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14740" y1="45741" x2="14740" y2="45741"/>
                        <a14:foregroundMark x1="19948" y1="49352" x2="19948" y2="49352"/>
                        <a14:foregroundMark x1="25208" y1="50185" x2="25208" y2="50185"/>
                        <a14:foregroundMark x1="29219" y1="48611" x2="29219" y2="48611"/>
                        <a14:foregroundMark x1="31823" y1="48889" x2="31823" y2="48889"/>
                        <a14:foregroundMark x1="39219" y1="49259" x2="39219" y2="49259"/>
                        <a14:foregroundMark x1="43385" y1="47870" x2="43385" y2="47870"/>
                        <a14:foregroundMark x1="46406" y1="46944" x2="46406" y2="46944"/>
                        <a14:foregroundMark x1="51458" y1="49815" x2="51458" y2="49815"/>
                        <a14:foregroundMark x1="65417" y1="51852" x2="65417" y2="51852"/>
                        <a14:foregroundMark x1="69063" y1="49259" x2="69063" y2="49259"/>
                        <a14:foregroundMark x1="73958" y1="48796" x2="73958" y2="48796"/>
                        <a14:foregroundMark x1="76979" y1="45278" x2="76979" y2="45278"/>
                        <a14:foregroundMark x1="76198" y1="50463" x2="76198" y2="50463"/>
                        <a14:foregroundMark x1="80885" y1="48426" x2="80885" y2="48426"/>
                        <a14:foregroundMark x1="86198" y1="50278" x2="86198" y2="50278"/>
                        <a14:backgroundMark x1="23646" y1="50741" x2="23646" y2="50741"/>
                        <a14:backgroundMark x1="18958" y1="49352" x2="18958" y2="49352"/>
                        <a14:backgroundMark x1="38177" y1="50926" x2="38177" y2="50926"/>
                        <a14:backgroundMark x1="42917" y1="50926" x2="42917" y2="50926"/>
                        <a14:backgroundMark x1="50000" y1="49352" x2="50000" y2="49352"/>
                        <a14:backgroundMark x1="63438" y1="50926" x2="63021" y2="50741"/>
                        <a14:backgroundMark x1="84948" y1="49259" x2="84948" y2="49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471" y="1085413"/>
            <a:ext cx="11818896" cy="66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299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25 0.6503 L -1.36042 -0.0546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83" y="-35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1001">
            <a:extLst>
              <a:ext uri="{FF2B5EF4-FFF2-40B4-BE49-F238E27FC236}">
                <a16:creationId xmlns:a16="http://schemas.microsoft.com/office/drawing/2014/main" id="{52740C8D-7DF6-CC81-FCE8-60F4D78940E0}"/>
              </a:ext>
            </a:extLst>
          </p:cNvPr>
          <p:cNvGrpSpPr/>
          <p:nvPr/>
        </p:nvGrpSpPr>
        <p:grpSpPr>
          <a:xfrm>
            <a:off x="-35169" y="-5850834"/>
            <a:ext cx="18538134" cy="18538134"/>
            <a:chOff x="0" y="5142857"/>
            <a:chExt cx="18538134" cy="18538134"/>
          </a:xfrm>
        </p:grpSpPr>
        <p:pic>
          <p:nvPicPr>
            <p:cNvPr id="57" name="Object 2">
              <a:extLst>
                <a:ext uri="{FF2B5EF4-FFF2-40B4-BE49-F238E27FC236}">
                  <a16:creationId xmlns:a16="http://schemas.microsoft.com/office/drawing/2014/main" id="{4F08FC7E-EE4E-2988-4E7F-BF92BDF4E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pic>
        <p:nvPicPr>
          <p:cNvPr id="58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7097" y="513770"/>
            <a:ext cx="1337583" cy="698402"/>
          </a:xfrm>
          <a:prstGeom prst="rect">
            <a:avLst/>
          </a:prstGeom>
        </p:spPr>
      </p:pic>
      <p:pic>
        <p:nvPicPr>
          <p:cNvPr id="59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916" y="320966"/>
            <a:ext cx="912312" cy="1066627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D95796F-2300-9119-448D-0CE3AD88D259}"/>
              </a:ext>
            </a:extLst>
          </p:cNvPr>
          <p:cNvSpPr/>
          <p:nvPr/>
        </p:nvSpPr>
        <p:spPr>
          <a:xfrm>
            <a:off x="2755318" y="1943100"/>
            <a:ext cx="12691707" cy="7582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004">
            <a:extLst>
              <a:ext uri="{FF2B5EF4-FFF2-40B4-BE49-F238E27FC236}">
                <a16:creationId xmlns:a16="http://schemas.microsoft.com/office/drawing/2014/main" id="{03E98837-0A10-6672-6141-264551BE0F4F}"/>
              </a:ext>
            </a:extLst>
          </p:cNvPr>
          <p:cNvGrpSpPr/>
          <p:nvPr/>
        </p:nvGrpSpPr>
        <p:grpSpPr>
          <a:xfrm>
            <a:off x="6679903" y="3274904"/>
            <a:ext cx="2299769" cy="2271201"/>
            <a:chOff x="6550004" y="2756216"/>
            <a:chExt cx="2299769" cy="2271201"/>
          </a:xfrm>
        </p:grpSpPr>
        <p:pic>
          <p:nvPicPr>
            <p:cNvPr id="38" name="Object 11">
              <a:extLst>
                <a:ext uri="{FF2B5EF4-FFF2-40B4-BE49-F238E27FC236}">
                  <a16:creationId xmlns:a16="http://schemas.microsoft.com/office/drawing/2014/main" id="{5DA17649-8A11-FAD4-7B55-2B20D2DC3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0004" y="2756216"/>
              <a:ext cx="2299769" cy="2271201"/>
            </a:xfrm>
            <a:prstGeom prst="rect">
              <a:avLst/>
            </a:prstGeom>
          </p:spPr>
        </p:pic>
      </p:grpSp>
      <p:grpSp>
        <p:nvGrpSpPr>
          <p:cNvPr id="39" name="그룹 1005">
            <a:extLst>
              <a:ext uri="{FF2B5EF4-FFF2-40B4-BE49-F238E27FC236}">
                <a16:creationId xmlns:a16="http://schemas.microsoft.com/office/drawing/2014/main" id="{E621C3A5-7A5C-B199-F70B-D6AC6FB93684}"/>
              </a:ext>
            </a:extLst>
          </p:cNvPr>
          <p:cNvGrpSpPr/>
          <p:nvPr/>
        </p:nvGrpSpPr>
        <p:grpSpPr>
          <a:xfrm>
            <a:off x="5387711" y="7074916"/>
            <a:ext cx="2105099" cy="2030450"/>
            <a:chOff x="5257812" y="6556228"/>
            <a:chExt cx="2105099" cy="2030450"/>
          </a:xfrm>
        </p:grpSpPr>
        <p:pic>
          <p:nvPicPr>
            <p:cNvPr id="40" name="Object 14">
              <a:extLst>
                <a:ext uri="{FF2B5EF4-FFF2-40B4-BE49-F238E27FC236}">
                  <a16:creationId xmlns:a16="http://schemas.microsoft.com/office/drawing/2014/main" id="{9BAC34B8-0774-128F-C2D6-7C48785B6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7812" y="6556228"/>
              <a:ext cx="2105099" cy="2030450"/>
            </a:xfrm>
            <a:prstGeom prst="rect">
              <a:avLst/>
            </a:prstGeom>
          </p:spPr>
        </p:pic>
      </p:grpSp>
      <p:grpSp>
        <p:nvGrpSpPr>
          <p:cNvPr id="41" name="그룹 1006">
            <a:extLst>
              <a:ext uri="{FF2B5EF4-FFF2-40B4-BE49-F238E27FC236}">
                <a16:creationId xmlns:a16="http://schemas.microsoft.com/office/drawing/2014/main" id="{966D10AD-1207-C90D-C5F0-23B925631C8E}"/>
              </a:ext>
            </a:extLst>
          </p:cNvPr>
          <p:cNvGrpSpPr/>
          <p:nvPr/>
        </p:nvGrpSpPr>
        <p:grpSpPr>
          <a:xfrm>
            <a:off x="4501599" y="2476396"/>
            <a:ext cx="1772225" cy="2200990"/>
            <a:chOff x="4371700" y="1957708"/>
            <a:chExt cx="1772225" cy="2200990"/>
          </a:xfrm>
        </p:grpSpPr>
        <p:pic>
          <p:nvPicPr>
            <p:cNvPr id="42" name="Object 17">
              <a:extLst>
                <a:ext uri="{FF2B5EF4-FFF2-40B4-BE49-F238E27FC236}">
                  <a16:creationId xmlns:a16="http://schemas.microsoft.com/office/drawing/2014/main" id="{ECF85601-A997-791D-1787-0A8EEE7F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71700" y="1957708"/>
              <a:ext cx="1772225" cy="2200990"/>
            </a:xfrm>
            <a:prstGeom prst="rect">
              <a:avLst/>
            </a:prstGeom>
          </p:spPr>
        </p:pic>
      </p:grpSp>
      <p:grpSp>
        <p:nvGrpSpPr>
          <p:cNvPr id="43" name="그룹 1007">
            <a:extLst>
              <a:ext uri="{FF2B5EF4-FFF2-40B4-BE49-F238E27FC236}">
                <a16:creationId xmlns:a16="http://schemas.microsoft.com/office/drawing/2014/main" id="{7E422577-3157-7790-8F42-1568515E0A72}"/>
              </a:ext>
            </a:extLst>
          </p:cNvPr>
          <p:cNvGrpSpPr/>
          <p:nvPr/>
        </p:nvGrpSpPr>
        <p:grpSpPr>
          <a:xfrm>
            <a:off x="12605992" y="5865117"/>
            <a:ext cx="2293962" cy="1727218"/>
            <a:chOff x="12476093" y="5346429"/>
            <a:chExt cx="2293962" cy="1727218"/>
          </a:xfrm>
        </p:grpSpPr>
        <p:pic>
          <p:nvPicPr>
            <p:cNvPr id="44" name="Object 20">
              <a:extLst>
                <a:ext uri="{FF2B5EF4-FFF2-40B4-BE49-F238E27FC236}">
                  <a16:creationId xmlns:a16="http://schemas.microsoft.com/office/drawing/2014/main" id="{AC0B5348-FC50-0EF7-4436-0BDBDED86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76093" y="5346429"/>
              <a:ext cx="2293962" cy="1727218"/>
            </a:xfrm>
            <a:prstGeom prst="rect">
              <a:avLst/>
            </a:prstGeom>
          </p:spPr>
        </p:pic>
      </p:grpSp>
      <p:grpSp>
        <p:nvGrpSpPr>
          <p:cNvPr id="37" name="그룹 1002"/>
          <p:cNvGrpSpPr/>
          <p:nvPr/>
        </p:nvGrpSpPr>
        <p:grpSpPr>
          <a:xfrm>
            <a:off x="2764775" y="5448300"/>
            <a:ext cx="12703825" cy="407143"/>
            <a:chOff x="2613301" y="4939286"/>
            <a:chExt cx="12703825" cy="407143"/>
          </a:xfrm>
        </p:grpSpPr>
        <p:pic>
          <p:nvPicPr>
            <p:cNvPr id="49" name="Object 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13301" y="4939286"/>
              <a:ext cx="12703825" cy="407143"/>
            </a:xfrm>
            <a:prstGeom prst="rect">
              <a:avLst/>
            </a:prstGeom>
          </p:spPr>
        </p:pic>
      </p:grpSp>
      <p:grpSp>
        <p:nvGrpSpPr>
          <p:cNvPr id="50" name="그룹 1003"/>
          <p:cNvGrpSpPr/>
          <p:nvPr/>
        </p:nvGrpSpPr>
        <p:grpSpPr>
          <a:xfrm>
            <a:off x="5469821" y="5547557"/>
            <a:ext cx="7528961" cy="407143"/>
            <a:chOff x="5318347" y="5038543"/>
            <a:chExt cx="7528961" cy="407143"/>
          </a:xfrm>
        </p:grpSpPr>
        <p:pic>
          <p:nvPicPr>
            <p:cNvPr id="51" name="Object 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5318347" y="5038543"/>
              <a:ext cx="7528961" cy="407143"/>
            </a:xfrm>
            <a:prstGeom prst="rect">
              <a:avLst/>
            </a:prstGeom>
          </p:spPr>
        </p:pic>
      </p:grpSp>
      <p:sp>
        <p:nvSpPr>
          <p:cNvPr id="2" name="타원 1"/>
          <p:cNvSpPr/>
          <p:nvPr/>
        </p:nvSpPr>
        <p:spPr>
          <a:xfrm>
            <a:off x="12518375" y="5676900"/>
            <a:ext cx="2645425" cy="240789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76200">
                <a:solidFill>
                  <a:srgbClr val="FF0000"/>
                </a:solidFill>
              </a:ln>
            </a:endParaRPr>
          </a:p>
        </p:txBody>
      </p:sp>
      <p:pic>
        <p:nvPicPr>
          <p:cNvPr id="52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51333" y="5482610"/>
            <a:ext cx="2434992" cy="1072145"/>
          </a:xfrm>
          <a:prstGeom prst="rect">
            <a:avLst/>
          </a:prstGeom>
        </p:spPr>
      </p:pic>
      <p:pic>
        <p:nvPicPr>
          <p:cNvPr id="53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118697" y="4868219"/>
            <a:ext cx="2415945" cy="1072145"/>
          </a:xfrm>
          <a:prstGeom prst="rect">
            <a:avLst/>
          </a:prstGeom>
        </p:spPr>
      </p:pic>
      <p:pic>
        <p:nvPicPr>
          <p:cNvPr id="54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54181" y="1136910"/>
            <a:ext cx="2760240" cy="1072145"/>
          </a:xfrm>
          <a:prstGeom prst="rect">
            <a:avLst/>
          </a:prstGeom>
        </p:spPr>
      </p:pic>
      <p:pic>
        <p:nvPicPr>
          <p:cNvPr id="55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11434" y="9365550"/>
            <a:ext cx="2052878" cy="10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8160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1">
            <a:extLst>
              <a:ext uri="{FF2B5EF4-FFF2-40B4-BE49-F238E27FC236}">
                <a16:creationId xmlns:a16="http://schemas.microsoft.com/office/drawing/2014/main" id="{D8F90A93-A862-FBCD-9244-90E50C57B1F6}"/>
              </a:ext>
            </a:extLst>
          </p:cNvPr>
          <p:cNvGrpSpPr/>
          <p:nvPr/>
        </p:nvGrpSpPr>
        <p:grpSpPr>
          <a:xfrm>
            <a:off x="0" y="-9356034"/>
            <a:ext cx="18538134" cy="18538134"/>
            <a:chOff x="0" y="5142857"/>
            <a:chExt cx="18538134" cy="18538134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19EF4642-007B-D41B-0E74-ED501D0B7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5EF9573F-7CA7-7CDF-B32A-DB33995AF9B9}"/>
              </a:ext>
            </a:extLst>
          </p:cNvPr>
          <p:cNvGrpSpPr/>
          <p:nvPr/>
        </p:nvGrpSpPr>
        <p:grpSpPr>
          <a:xfrm>
            <a:off x="807620" y="3056087"/>
            <a:ext cx="3440755" cy="6171429"/>
            <a:chOff x="556015" y="217085"/>
            <a:chExt cx="3440755" cy="6171429"/>
          </a:xfrm>
        </p:grpSpPr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3BBF94AE-FA32-22B6-6805-FD419C986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80000"/>
            </a:blip>
            <a:stretch>
              <a:fillRect/>
            </a:stretch>
          </p:blipFill>
          <p:spPr>
            <a:xfrm>
              <a:off x="556015" y="217085"/>
              <a:ext cx="3440755" cy="6171429"/>
            </a:xfrm>
            <a:prstGeom prst="rect">
              <a:avLst/>
            </a:prstGeom>
          </p:spPr>
        </p:pic>
      </p:grpSp>
      <p:grpSp>
        <p:nvGrpSpPr>
          <p:cNvPr id="27" name="그룹 1005">
            <a:extLst>
              <a:ext uri="{FF2B5EF4-FFF2-40B4-BE49-F238E27FC236}">
                <a16:creationId xmlns:a16="http://schemas.microsoft.com/office/drawing/2014/main" id="{422A4A03-0CBC-0C6E-FB37-B49CDD0E52FC}"/>
              </a:ext>
            </a:extLst>
          </p:cNvPr>
          <p:cNvGrpSpPr/>
          <p:nvPr/>
        </p:nvGrpSpPr>
        <p:grpSpPr>
          <a:xfrm>
            <a:off x="13152020" y="1397360"/>
            <a:ext cx="1520705" cy="3085714"/>
            <a:chOff x="11364305" y="336132"/>
            <a:chExt cx="1520705" cy="3085714"/>
          </a:xfrm>
        </p:grpSpPr>
        <p:pic>
          <p:nvPicPr>
            <p:cNvPr id="28" name="Object 15">
              <a:extLst>
                <a:ext uri="{FF2B5EF4-FFF2-40B4-BE49-F238E27FC236}">
                  <a16:creationId xmlns:a16="http://schemas.microsoft.com/office/drawing/2014/main" id="{EF1335B8-3533-6B82-BF96-524558D31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alphaModFix amt="41000"/>
            </a:blip>
            <a:stretch>
              <a:fillRect/>
            </a:stretch>
          </p:blipFill>
          <p:spPr>
            <a:xfrm>
              <a:off x="11364305" y="336132"/>
              <a:ext cx="1520705" cy="3085714"/>
            </a:xfrm>
            <a:prstGeom prst="rect">
              <a:avLst/>
            </a:prstGeom>
          </p:spPr>
        </p:pic>
      </p:grpSp>
      <p:grpSp>
        <p:nvGrpSpPr>
          <p:cNvPr id="29" name="그룹 1006">
            <a:extLst>
              <a:ext uri="{FF2B5EF4-FFF2-40B4-BE49-F238E27FC236}">
                <a16:creationId xmlns:a16="http://schemas.microsoft.com/office/drawing/2014/main" id="{2164C837-1DBB-5768-9B90-D62771AFDC32}"/>
              </a:ext>
            </a:extLst>
          </p:cNvPr>
          <p:cNvGrpSpPr/>
          <p:nvPr/>
        </p:nvGrpSpPr>
        <p:grpSpPr>
          <a:xfrm>
            <a:off x="7764210" y="6460347"/>
            <a:ext cx="971887" cy="2085032"/>
            <a:chOff x="7718590" y="7464058"/>
            <a:chExt cx="971887" cy="2085032"/>
          </a:xfrm>
        </p:grpSpPr>
        <p:pic>
          <p:nvPicPr>
            <p:cNvPr id="30" name="Object 18">
              <a:extLst>
                <a:ext uri="{FF2B5EF4-FFF2-40B4-BE49-F238E27FC236}">
                  <a16:creationId xmlns:a16="http://schemas.microsoft.com/office/drawing/2014/main" id="{5982F969-829B-1013-40BD-CFC570FC2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alphaModFix amt="73000"/>
            </a:blip>
            <a:stretch>
              <a:fillRect/>
            </a:stretch>
          </p:blipFill>
          <p:spPr>
            <a:xfrm>
              <a:off x="7718590" y="7464058"/>
              <a:ext cx="971887" cy="2085032"/>
            </a:xfrm>
            <a:prstGeom prst="rect">
              <a:avLst/>
            </a:prstGeom>
          </p:spPr>
        </p:pic>
      </p:grpSp>
      <p:grpSp>
        <p:nvGrpSpPr>
          <p:cNvPr id="31" name="그룹 1007">
            <a:extLst>
              <a:ext uri="{FF2B5EF4-FFF2-40B4-BE49-F238E27FC236}">
                <a16:creationId xmlns:a16="http://schemas.microsoft.com/office/drawing/2014/main" id="{9A291EFE-B765-1254-3B42-B84C3B55DE8F}"/>
              </a:ext>
            </a:extLst>
          </p:cNvPr>
          <p:cNvGrpSpPr/>
          <p:nvPr/>
        </p:nvGrpSpPr>
        <p:grpSpPr>
          <a:xfrm>
            <a:off x="14898420" y="1397360"/>
            <a:ext cx="3180030" cy="6171429"/>
            <a:chOff x="14708031" y="3973581"/>
            <a:chExt cx="3180030" cy="6171429"/>
          </a:xfrm>
        </p:grpSpPr>
        <p:pic>
          <p:nvPicPr>
            <p:cNvPr id="32" name="Object 21">
              <a:extLst>
                <a:ext uri="{FF2B5EF4-FFF2-40B4-BE49-F238E27FC236}">
                  <a16:creationId xmlns:a16="http://schemas.microsoft.com/office/drawing/2014/main" id="{DA03221A-32FD-16C7-05C7-2529E9077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alphaModFix amt="70000"/>
            </a:blip>
            <a:stretch>
              <a:fillRect/>
            </a:stretch>
          </p:blipFill>
          <p:spPr>
            <a:xfrm>
              <a:off x="14708031" y="3973581"/>
              <a:ext cx="3180030" cy="6171429"/>
            </a:xfrm>
            <a:prstGeom prst="rect">
              <a:avLst/>
            </a:prstGeom>
          </p:spPr>
        </p:pic>
      </p:grpSp>
      <p:grpSp>
        <p:nvGrpSpPr>
          <p:cNvPr id="2" name="그룹 1005">
            <a:extLst>
              <a:ext uri="{FF2B5EF4-FFF2-40B4-BE49-F238E27FC236}">
                <a16:creationId xmlns:a16="http://schemas.microsoft.com/office/drawing/2014/main" id="{9903D9FB-E3E6-D996-13A6-5F407DF16FF1}"/>
              </a:ext>
            </a:extLst>
          </p:cNvPr>
          <p:cNvGrpSpPr/>
          <p:nvPr/>
        </p:nvGrpSpPr>
        <p:grpSpPr>
          <a:xfrm>
            <a:off x="-1175823" y="7142267"/>
            <a:ext cx="20419048" cy="9333942"/>
            <a:chOff x="-1175823" y="7142267"/>
            <a:chExt cx="20419048" cy="9333942"/>
          </a:xfrm>
        </p:grpSpPr>
        <p:grpSp>
          <p:nvGrpSpPr>
            <p:cNvPr id="3" name="그룹 1006">
              <a:extLst>
                <a:ext uri="{FF2B5EF4-FFF2-40B4-BE49-F238E27FC236}">
                  <a16:creationId xmlns:a16="http://schemas.microsoft.com/office/drawing/2014/main" id="{B342D7B8-6EEC-0973-DC81-C5456CA4829D}"/>
                </a:ext>
              </a:extLst>
            </p:cNvPr>
            <p:cNvGrpSpPr/>
            <p:nvPr/>
          </p:nvGrpSpPr>
          <p:grpSpPr>
            <a:xfrm>
              <a:off x="-1175823" y="8200019"/>
              <a:ext cx="20413591" cy="8267504"/>
              <a:chOff x="-1175823" y="8200019"/>
              <a:chExt cx="20413591" cy="8267504"/>
            </a:xfrm>
          </p:grpSpPr>
          <p:pic>
            <p:nvPicPr>
              <p:cNvPr id="15" name="Object 16">
                <a:extLst>
                  <a:ext uri="{FF2B5EF4-FFF2-40B4-BE49-F238E27FC236}">
                    <a16:creationId xmlns:a16="http://schemas.microsoft.com/office/drawing/2014/main" id="{B9BA164E-C4E5-87AA-2323-153D5EFF5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-1175823" y="8200019"/>
                <a:ext cx="20413591" cy="8267504"/>
              </a:xfrm>
              <a:prstGeom prst="rect">
                <a:avLst/>
              </a:prstGeom>
            </p:spPr>
          </p:pic>
        </p:grpSp>
        <p:grpSp>
          <p:nvGrpSpPr>
            <p:cNvPr id="4" name="그룹 1007">
              <a:extLst>
                <a:ext uri="{FF2B5EF4-FFF2-40B4-BE49-F238E27FC236}">
                  <a16:creationId xmlns:a16="http://schemas.microsoft.com/office/drawing/2014/main" id="{EF73B743-AB55-2157-60E5-258EE00F20C6}"/>
                </a:ext>
              </a:extLst>
            </p:cNvPr>
            <p:cNvGrpSpPr/>
            <p:nvPr/>
          </p:nvGrpSpPr>
          <p:grpSpPr>
            <a:xfrm>
              <a:off x="0" y="7500041"/>
              <a:ext cx="2527998" cy="2785673"/>
              <a:chOff x="0" y="7500041"/>
              <a:chExt cx="2527998" cy="2785673"/>
            </a:xfrm>
          </p:grpSpPr>
          <p:pic>
            <p:nvPicPr>
              <p:cNvPr id="14" name="Object 19">
                <a:extLst>
                  <a:ext uri="{FF2B5EF4-FFF2-40B4-BE49-F238E27FC236}">
                    <a16:creationId xmlns:a16="http://schemas.microsoft.com/office/drawing/2014/main" id="{77E8CBD0-961F-844E-CDF1-C448A1B04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0" y="7500041"/>
                <a:ext cx="2527998" cy="2785673"/>
              </a:xfrm>
              <a:prstGeom prst="rect">
                <a:avLst/>
              </a:prstGeom>
            </p:spPr>
          </p:pic>
        </p:grpSp>
        <p:grpSp>
          <p:nvGrpSpPr>
            <p:cNvPr id="5" name="그룹 1008">
              <a:extLst>
                <a:ext uri="{FF2B5EF4-FFF2-40B4-BE49-F238E27FC236}">
                  <a16:creationId xmlns:a16="http://schemas.microsoft.com/office/drawing/2014/main" id="{1920DE4E-47EC-696D-A0EA-8BE1F8E52998}"/>
                </a:ext>
              </a:extLst>
            </p:cNvPr>
            <p:cNvGrpSpPr/>
            <p:nvPr/>
          </p:nvGrpSpPr>
          <p:grpSpPr>
            <a:xfrm>
              <a:off x="3958348" y="8026777"/>
              <a:ext cx="1447350" cy="1732202"/>
              <a:chOff x="3958348" y="8026777"/>
              <a:chExt cx="1447350" cy="1732202"/>
            </a:xfrm>
          </p:grpSpPr>
          <p:pic>
            <p:nvPicPr>
              <p:cNvPr id="13" name="Object 22">
                <a:extLst>
                  <a:ext uri="{FF2B5EF4-FFF2-40B4-BE49-F238E27FC236}">
                    <a16:creationId xmlns:a16="http://schemas.microsoft.com/office/drawing/2014/main" id="{A2A4993F-5A5A-3791-FB5A-AA7EBB197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958348" y="8026777"/>
                <a:ext cx="1447350" cy="1732202"/>
              </a:xfrm>
              <a:prstGeom prst="rect">
                <a:avLst/>
              </a:prstGeom>
            </p:spPr>
          </p:pic>
        </p:grpSp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6D48056C-876A-CBB2-6210-645277ED889F}"/>
                </a:ext>
              </a:extLst>
            </p:cNvPr>
            <p:cNvGrpSpPr/>
            <p:nvPr/>
          </p:nvGrpSpPr>
          <p:grpSpPr>
            <a:xfrm>
              <a:off x="14708034" y="7521154"/>
              <a:ext cx="2078154" cy="2078154"/>
              <a:chOff x="14708034" y="7521154"/>
              <a:chExt cx="2078154" cy="2078154"/>
            </a:xfrm>
          </p:grpSpPr>
          <p:pic>
            <p:nvPicPr>
              <p:cNvPr id="12" name="Object 25">
                <a:extLst>
                  <a:ext uri="{FF2B5EF4-FFF2-40B4-BE49-F238E27FC236}">
                    <a16:creationId xmlns:a16="http://schemas.microsoft.com/office/drawing/2014/main" id="{DAE0B70E-79A8-D08C-A8D5-6E3043702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708034" y="7521154"/>
                <a:ext cx="2078154" cy="2078154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4A135957-0374-F7AB-3ECB-4BE6719115D4}"/>
                </a:ext>
              </a:extLst>
            </p:cNvPr>
            <p:cNvGrpSpPr/>
            <p:nvPr/>
          </p:nvGrpSpPr>
          <p:grpSpPr>
            <a:xfrm>
              <a:off x="13606701" y="8516052"/>
              <a:ext cx="1676894" cy="1483346"/>
              <a:chOff x="13606701" y="8516052"/>
              <a:chExt cx="1676894" cy="1483346"/>
            </a:xfrm>
          </p:grpSpPr>
          <p:pic>
            <p:nvPicPr>
              <p:cNvPr id="11" name="Object 28">
                <a:extLst>
                  <a:ext uri="{FF2B5EF4-FFF2-40B4-BE49-F238E27FC236}">
                    <a16:creationId xmlns:a16="http://schemas.microsoft.com/office/drawing/2014/main" id="{49672C43-E78E-E599-BF55-9C501E57D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606701" y="8516052"/>
                <a:ext cx="1676894" cy="1483346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F28CD783-6408-2A39-12C3-69F0D9C4FC4F}"/>
                </a:ext>
              </a:extLst>
            </p:cNvPr>
            <p:cNvGrpSpPr/>
            <p:nvPr/>
          </p:nvGrpSpPr>
          <p:grpSpPr>
            <a:xfrm>
              <a:off x="16104251" y="7142267"/>
              <a:ext cx="1793070" cy="2296370"/>
              <a:chOff x="16104251" y="7142267"/>
              <a:chExt cx="1793070" cy="2296370"/>
            </a:xfrm>
          </p:grpSpPr>
          <p:pic>
            <p:nvPicPr>
              <p:cNvPr id="10" name="Object 31">
                <a:extLst>
                  <a:ext uri="{FF2B5EF4-FFF2-40B4-BE49-F238E27FC236}">
                    <a16:creationId xmlns:a16="http://schemas.microsoft.com/office/drawing/2014/main" id="{E17DAD12-60A1-DE69-B0A0-E7BE5AB6B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104251" y="7142267"/>
                <a:ext cx="1793070" cy="2296370"/>
              </a:xfrm>
              <a:prstGeom prst="rect">
                <a:avLst/>
              </a:prstGeom>
            </p:spPr>
          </p:pic>
        </p:grpSp>
      </p:grpSp>
      <p:pic>
        <p:nvPicPr>
          <p:cNvPr id="34" name="Object 27">
            <a:extLst>
              <a:ext uri="{FF2B5EF4-FFF2-40B4-BE49-F238E27FC236}">
                <a16:creationId xmlns:a16="http://schemas.microsoft.com/office/drawing/2014/main" id="{1673A1ED-4759-B012-2C91-4DFAC582A5AF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32157" y="2752604"/>
            <a:ext cx="15416840" cy="56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597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778E-6 -9.87654E-7 L 1.52778E-6 -1.0589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9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2.09877E-6 L -4.44444E-6 -0.9859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3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46914E-6 L -2.5E-6 -0.82469 " pathEditMode="relative" rAng="0" ptsTypes="AA">
                                      <p:cBhvr>
                                        <p:cTn id="10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23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46914E-6 L -3.88889E-6 -0.67469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73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82716E-6 L -3.61111E-6 0.374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6111E-6 -2.34568E-6 L 2.36111E-6 0.375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1">
            <a:extLst>
              <a:ext uri="{FF2B5EF4-FFF2-40B4-BE49-F238E27FC236}">
                <a16:creationId xmlns:a16="http://schemas.microsoft.com/office/drawing/2014/main" id="{D8F90A93-A862-FBCD-9244-90E50C57B1F6}"/>
              </a:ext>
            </a:extLst>
          </p:cNvPr>
          <p:cNvGrpSpPr/>
          <p:nvPr/>
        </p:nvGrpSpPr>
        <p:grpSpPr>
          <a:xfrm>
            <a:off x="-152400" y="-5448300"/>
            <a:ext cx="18538134" cy="18538134"/>
            <a:chOff x="0" y="5142857"/>
            <a:chExt cx="18538134" cy="18538134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19EF4642-007B-D41B-0E74-ED501D0B7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pic>
        <p:nvPicPr>
          <p:cNvPr id="19" name="Object 4">
            <a:extLst>
              <a:ext uri="{FF2B5EF4-FFF2-40B4-BE49-F238E27FC236}">
                <a16:creationId xmlns:a16="http://schemas.microsoft.com/office/drawing/2014/main" id="{29E2AC40-069E-6EE6-FD5F-CA487F5B6E6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7097" y="517926"/>
            <a:ext cx="1318536" cy="698402"/>
          </a:xfrm>
          <a:prstGeom prst="rect">
            <a:avLst/>
          </a:prstGeom>
        </p:spPr>
      </p:pic>
      <p:pic>
        <p:nvPicPr>
          <p:cNvPr id="20" name="Object 5">
            <a:extLst>
              <a:ext uri="{FF2B5EF4-FFF2-40B4-BE49-F238E27FC236}">
                <a16:creationId xmlns:a16="http://schemas.microsoft.com/office/drawing/2014/main" id="{A8C4A8F0-BF73-945D-57FE-92C323933DF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916" y="320967"/>
            <a:ext cx="969455" cy="1066627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417175" y="3154524"/>
            <a:ext cx="5376515" cy="5417976"/>
            <a:chOff x="1417175" y="3154524"/>
            <a:chExt cx="5376515" cy="5417976"/>
          </a:xfrm>
        </p:grpSpPr>
        <p:grpSp>
          <p:nvGrpSpPr>
            <p:cNvPr id="13" name="그룹 1010"/>
            <p:cNvGrpSpPr/>
            <p:nvPr/>
          </p:nvGrpSpPr>
          <p:grpSpPr>
            <a:xfrm>
              <a:off x="1417175" y="3154524"/>
              <a:ext cx="4826234" cy="4836827"/>
              <a:chOff x="1417175" y="2351616"/>
              <a:chExt cx="4826234" cy="4836827"/>
            </a:xfrm>
          </p:grpSpPr>
          <p:pic>
            <p:nvPicPr>
              <p:cNvPr id="14" name="Object 3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17175" y="2351616"/>
                <a:ext cx="4826234" cy="4836827"/>
              </a:xfrm>
              <a:prstGeom prst="rect">
                <a:avLst/>
              </a:prstGeom>
            </p:spPr>
          </p:pic>
        </p:grpSp>
        <p:grpSp>
          <p:nvGrpSpPr>
            <p:cNvPr id="18" name="그룹 1012"/>
            <p:cNvGrpSpPr/>
            <p:nvPr/>
          </p:nvGrpSpPr>
          <p:grpSpPr>
            <a:xfrm>
              <a:off x="2547289" y="3686386"/>
              <a:ext cx="2566007" cy="2455535"/>
              <a:chOff x="2547289" y="2883478"/>
              <a:chExt cx="2566007" cy="2455535"/>
            </a:xfrm>
          </p:grpSpPr>
          <p:pic>
            <p:nvPicPr>
              <p:cNvPr id="26" name="Object 3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547289" y="2883478"/>
                <a:ext cx="2566007" cy="2455535"/>
              </a:xfrm>
              <a:prstGeom prst="rect">
                <a:avLst/>
              </a:prstGeom>
            </p:spPr>
          </p:pic>
        </p:grpSp>
        <p:pic>
          <p:nvPicPr>
            <p:cNvPr id="27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5547" y="5742757"/>
              <a:ext cx="5338143" cy="2829743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6720499" y="3154524"/>
            <a:ext cx="5423858" cy="5396082"/>
            <a:chOff x="6720499" y="3154524"/>
            <a:chExt cx="5423858" cy="5396082"/>
          </a:xfrm>
        </p:grpSpPr>
        <p:grpSp>
          <p:nvGrpSpPr>
            <p:cNvPr id="11" name="그룹 1009"/>
            <p:cNvGrpSpPr/>
            <p:nvPr/>
          </p:nvGrpSpPr>
          <p:grpSpPr>
            <a:xfrm>
              <a:off x="6729740" y="3154524"/>
              <a:ext cx="4826234" cy="4836827"/>
              <a:chOff x="6729740" y="2351616"/>
              <a:chExt cx="4826234" cy="4836827"/>
            </a:xfrm>
          </p:grpSpPr>
          <p:pic>
            <p:nvPicPr>
              <p:cNvPr id="12" name="Object 2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729740" y="2351616"/>
                <a:ext cx="4826234" cy="4836827"/>
              </a:xfrm>
              <a:prstGeom prst="rect">
                <a:avLst/>
              </a:prstGeom>
            </p:spPr>
          </p:pic>
        </p:grpSp>
        <p:grpSp>
          <p:nvGrpSpPr>
            <p:cNvPr id="28" name="그룹 1013"/>
            <p:cNvGrpSpPr/>
            <p:nvPr/>
          </p:nvGrpSpPr>
          <p:grpSpPr>
            <a:xfrm>
              <a:off x="7900995" y="3631150"/>
              <a:ext cx="2483724" cy="2566007"/>
              <a:chOff x="7900995" y="2828242"/>
              <a:chExt cx="2483724" cy="2566007"/>
            </a:xfrm>
          </p:grpSpPr>
          <p:pic>
            <p:nvPicPr>
              <p:cNvPr id="29" name="Object 4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900995" y="2828242"/>
                <a:ext cx="2483724" cy="2566007"/>
              </a:xfrm>
              <a:prstGeom prst="rect">
                <a:avLst/>
              </a:prstGeom>
            </p:spPr>
          </p:pic>
        </p:grpSp>
        <p:pic>
          <p:nvPicPr>
            <p:cNvPr id="32" name="Object 4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0499" y="5720891"/>
              <a:ext cx="5423858" cy="2829715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2042305" y="3154524"/>
            <a:ext cx="5338472" cy="5396103"/>
            <a:chOff x="12042305" y="3154524"/>
            <a:chExt cx="5338472" cy="5396103"/>
          </a:xfrm>
        </p:grpSpPr>
        <p:grpSp>
          <p:nvGrpSpPr>
            <p:cNvPr id="15" name="그룹 1011"/>
            <p:cNvGrpSpPr/>
            <p:nvPr/>
          </p:nvGrpSpPr>
          <p:grpSpPr>
            <a:xfrm>
              <a:off x="12042305" y="3154524"/>
              <a:ext cx="4826234" cy="4836827"/>
              <a:chOff x="12042305" y="2351616"/>
              <a:chExt cx="4826234" cy="4836827"/>
            </a:xfrm>
          </p:grpSpPr>
          <p:pic>
            <p:nvPicPr>
              <p:cNvPr id="17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042305" y="2351616"/>
                <a:ext cx="4826234" cy="4836827"/>
              </a:xfrm>
              <a:prstGeom prst="rect">
                <a:avLst/>
              </a:prstGeom>
            </p:spPr>
          </p:pic>
        </p:grpSp>
        <p:grpSp>
          <p:nvGrpSpPr>
            <p:cNvPr id="30" name="그룹 1014"/>
            <p:cNvGrpSpPr/>
            <p:nvPr/>
          </p:nvGrpSpPr>
          <p:grpSpPr>
            <a:xfrm>
              <a:off x="13172419" y="3939071"/>
              <a:ext cx="2566007" cy="1950165"/>
              <a:chOff x="13172419" y="3136163"/>
              <a:chExt cx="2566007" cy="1950165"/>
            </a:xfrm>
          </p:grpSpPr>
          <p:pic>
            <p:nvPicPr>
              <p:cNvPr id="31" name="Object 4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172419" y="3136163"/>
                <a:ext cx="2566007" cy="1950165"/>
              </a:xfrm>
              <a:prstGeom prst="rect">
                <a:avLst/>
              </a:prstGeom>
            </p:spPr>
          </p:pic>
        </p:grpSp>
        <p:pic>
          <p:nvPicPr>
            <p:cNvPr id="33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71205" y="5720884"/>
              <a:ext cx="5309572" cy="2829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3147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B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200" y="2476500"/>
            <a:ext cx="18538134" cy="18538134"/>
            <a:chOff x="0" y="5142857"/>
            <a:chExt cx="18538134" cy="185381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2967244"/>
            <a:ext cx="7480989" cy="323930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21782" y="1667916"/>
            <a:ext cx="5222925" cy="6651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0865" y="2980871"/>
            <a:ext cx="2813101" cy="1314551"/>
            <a:chOff x="190865" y="2980871"/>
            <a:chExt cx="2813101" cy="13145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840000">
              <a:off x="190865" y="2980871"/>
              <a:ext cx="2813101" cy="13145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71429" y="891468"/>
            <a:ext cx="6171429" cy="941404"/>
            <a:chOff x="2971429" y="891468"/>
            <a:chExt cx="6171429" cy="94140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71429" y="891468"/>
              <a:ext cx="6171429" cy="9414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11343" y="310222"/>
            <a:ext cx="6171429" cy="1051948"/>
            <a:chOff x="11611343" y="310222"/>
            <a:chExt cx="6171429" cy="10519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11343" y="310222"/>
              <a:ext cx="6171429" cy="10519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8346" y="454228"/>
            <a:ext cx="2813101" cy="1314551"/>
            <a:chOff x="528346" y="454228"/>
            <a:chExt cx="2813101" cy="131455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340000">
              <a:off x="528346" y="454228"/>
              <a:ext cx="2813101" cy="13145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18867" y="1990578"/>
            <a:ext cx="1587888" cy="1058518"/>
            <a:chOff x="9618867" y="1990578"/>
            <a:chExt cx="1587888" cy="105851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18867" y="1990578"/>
              <a:ext cx="1587888" cy="10585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18867" y="3432421"/>
            <a:ext cx="1587888" cy="1058518"/>
            <a:chOff x="9618867" y="3432421"/>
            <a:chExt cx="1587888" cy="105851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18867" y="3432421"/>
              <a:ext cx="1587888" cy="10585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18867" y="4874264"/>
            <a:ext cx="1587888" cy="1058518"/>
            <a:chOff x="9618867" y="4874264"/>
            <a:chExt cx="1587888" cy="105851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18867" y="4874264"/>
              <a:ext cx="1587888" cy="10585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18867" y="6316106"/>
            <a:ext cx="1587888" cy="1058518"/>
            <a:chOff x="9618867" y="6316106"/>
            <a:chExt cx="1587888" cy="10585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18867" y="6316106"/>
              <a:ext cx="1587888" cy="105851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39224" y="1365547"/>
            <a:ext cx="3406628" cy="284213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48748" y="2819567"/>
            <a:ext cx="3501838" cy="284213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39224" y="4262776"/>
            <a:ext cx="3473267" cy="284213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47510" y="5698110"/>
            <a:ext cx="3539933" cy="284213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1">
            <a:extLst>
              <a:ext uri="{FF2B5EF4-FFF2-40B4-BE49-F238E27FC236}">
                <a16:creationId xmlns:a16="http://schemas.microsoft.com/office/drawing/2014/main" id="{D8F90A93-A862-FBCD-9244-90E50C57B1F6}"/>
              </a:ext>
            </a:extLst>
          </p:cNvPr>
          <p:cNvGrpSpPr/>
          <p:nvPr/>
        </p:nvGrpSpPr>
        <p:grpSpPr>
          <a:xfrm>
            <a:off x="-152400" y="-5448300"/>
            <a:ext cx="18538134" cy="18538134"/>
            <a:chOff x="0" y="5142857"/>
            <a:chExt cx="18538134" cy="18538134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19EF4642-007B-D41B-0E74-ED501D0B7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pic>
        <p:nvPicPr>
          <p:cNvPr id="19" name="Object 4">
            <a:extLst>
              <a:ext uri="{FF2B5EF4-FFF2-40B4-BE49-F238E27FC236}">
                <a16:creationId xmlns:a16="http://schemas.microsoft.com/office/drawing/2014/main" id="{29E2AC40-069E-6EE6-FD5F-CA487F5B6E6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7097" y="517926"/>
            <a:ext cx="1318536" cy="698402"/>
          </a:xfrm>
          <a:prstGeom prst="rect">
            <a:avLst/>
          </a:prstGeom>
        </p:spPr>
      </p:pic>
      <p:pic>
        <p:nvPicPr>
          <p:cNvPr id="20" name="Object 5">
            <a:extLst>
              <a:ext uri="{FF2B5EF4-FFF2-40B4-BE49-F238E27FC236}">
                <a16:creationId xmlns:a16="http://schemas.microsoft.com/office/drawing/2014/main" id="{A8C4A8F0-BF73-945D-57FE-92C323933DF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916" y="320967"/>
            <a:ext cx="969455" cy="1066627"/>
          </a:xfrm>
          <a:prstGeom prst="rect">
            <a:avLst/>
          </a:prstGeom>
        </p:spPr>
      </p:pic>
      <p:pic>
        <p:nvPicPr>
          <p:cNvPr id="2" name="Object 26">
            <a:extLst>
              <a:ext uri="{FF2B5EF4-FFF2-40B4-BE49-F238E27FC236}">
                <a16:creationId xmlns:a16="http://schemas.microsoft.com/office/drawing/2014/main" id="{74BC43EC-221D-29CA-0993-CFC92EA9926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1033" y="1274376"/>
            <a:ext cx="3498173" cy="1542840"/>
          </a:xfrm>
          <a:prstGeom prst="rect">
            <a:avLst/>
          </a:prstGeom>
        </p:spPr>
      </p:pic>
      <p:grpSp>
        <p:nvGrpSpPr>
          <p:cNvPr id="30" name="그룹 1002"/>
          <p:cNvGrpSpPr/>
          <p:nvPr/>
        </p:nvGrpSpPr>
        <p:grpSpPr>
          <a:xfrm>
            <a:off x="1066800" y="3225520"/>
            <a:ext cx="4974504" cy="5160714"/>
            <a:chOff x="1347667" y="2884146"/>
            <a:chExt cx="4974504" cy="5160714"/>
          </a:xfrm>
        </p:grpSpPr>
        <p:grpSp>
          <p:nvGrpSpPr>
            <p:cNvPr id="45" name="그룹 1003"/>
            <p:cNvGrpSpPr/>
            <p:nvPr/>
          </p:nvGrpSpPr>
          <p:grpSpPr>
            <a:xfrm>
              <a:off x="1455696" y="2884146"/>
              <a:ext cx="4831620" cy="5160714"/>
              <a:chOff x="1455696" y="2884146"/>
              <a:chExt cx="4831620" cy="5160714"/>
            </a:xfrm>
          </p:grpSpPr>
          <p:pic>
            <p:nvPicPr>
              <p:cNvPr id="53" name="Object 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55696" y="2884146"/>
                <a:ext cx="4831620" cy="5160714"/>
              </a:xfrm>
              <a:prstGeom prst="rect">
                <a:avLst/>
              </a:prstGeom>
            </p:spPr>
          </p:pic>
        </p:grpSp>
        <p:grpSp>
          <p:nvGrpSpPr>
            <p:cNvPr id="46" name="그룹 1004"/>
            <p:cNvGrpSpPr/>
            <p:nvPr/>
          </p:nvGrpSpPr>
          <p:grpSpPr>
            <a:xfrm>
              <a:off x="1455696" y="4584983"/>
              <a:ext cx="4831620" cy="201904"/>
              <a:chOff x="1455696" y="4584983"/>
              <a:chExt cx="4831620" cy="201904"/>
            </a:xfrm>
          </p:grpSpPr>
          <p:pic>
            <p:nvPicPr>
              <p:cNvPr id="5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55696" y="4584983"/>
                <a:ext cx="4831620" cy="201904"/>
              </a:xfrm>
              <a:prstGeom prst="rect">
                <a:avLst/>
              </a:prstGeom>
            </p:spPr>
          </p:pic>
        </p:grpSp>
        <p:grpSp>
          <p:nvGrpSpPr>
            <p:cNvPr id="47" name="그룹 1005"/>
            <p:cNvGrpSpPr/>
            <p:nvPr/>
          </p:nvGrpSpPr>
          <p:grpSpPr>
            <a:xfrm>
              <a:off x="1962265" y="3217116"/>
              <a:ext cx="3818483" cy="1137980"/>
              <a:chOff x="1962265" y="3217116"/>
              <a:chExt cx="3818483" cy="1137980"/>
            </a:xfrm>
          </p:grpSpPr>
          <p:pic>
            <p:nvPicPr>
              <p:cNvPr id="51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962265" y="3217116"/>
                <a:ext cx="3818483" cy="1137980"/>
              </a:xfrm>
              <a:prstGeom prst="rect">
                <a:avLst/>
              </a:prstGeom>
            </p:spPr>
          </p:pic>
        </p:grpSp>
        <p:grpSp>
          <p:nvGrpSpPr>
            <p:cNvPr id="48" name="그룹 1006"/>
            <p:cNvGrpSpPr/>
            <p:nvPr/>
          </p:nvGrpSpPr>
          <p:grpSpPr>
            <a:xfrm>
              <a:off x="1347667" y="5504015"/>
              <a:ext cx="4974504" cy="1647854"/>
              <a:chOff x="1347667" y="5504015"/>
              <a:chExt cx="4974504" cy="1647854"/>
            </a:xfrm>
          </p:grpSpPr>
          <p:pic>
            <p:nvPicPr>
              <p:cNvPr id="49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27453" y="6121340"/>
                <a:ext cx="6555609" cy="1517094"/>
              </a:xfrm>
              <a:prstGeom prst="rect">
                <a:avLst/>
              </a:prstGeom>
            </p:spPr>
          </p:pic>
          <p:pic>
            <p:nvPicPr>
              <p:cNvPr id="50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90884" y="5232515"/>
                <a:ext cx="6074007" cy="1830817"/>
              </a:xfrm>
              <a:prstGeom prst="rect">
                <a:avLst/>
              </a:prstGeom>
            </p:spPr>
          </p:pic>
        </p:grpSp>
      </p:grpSp>
      <p:grpSp>
        <p:nvGrpSpPr>
          <p:cNvPr id="54" name="그룹 1007"/>
          <p:cNvGrpSpPr/>
          <p:nvPr/>
        </p:nvGrpSpPr>
        <p:grpSpPr>
          <a:xfrm>
            <a:off x="6529842" y="3225520"/>
            <a:ext cx="4974494" cy="5160714"/>
            <a:chOff x="6810709" y="2884146"/>
            <a:chExt cx="4974494" cy="5160714"/>
          </a:xfrm>
        </p:grpSpPr>
        <p:grpSp>
          <p:nvGrpSpPr>
            <p:cNvPr id="55" name="그룹 1008"/>
            <p:cNvGrpSpPr/>
            <p:nvPr/>
          </p:nvGrpSpPr>
          <p:grpSpPr>
            <a:xfrm>
              <a:off x="6839837" y="2884146"/>
              <a:ext cx="4831620" cy="5160714"/>
              <a:chOff x="6839837" y="2884146"/>
              <a:chExt cx="4831620" cy="5160714"/>
            </a:xfrm>
          </p:grpSpPr>
          <p:pic>
            <p:nvPicPr>
              <p:cNvPr id="63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839837" y="2884146"/>
                <a:ext cx="4831620" cy="5160714"/>
              </a:xfrm>
              <a:prstGeom prst="rect">
                <a:avLst/>
              </a:prstGeom>
            </p:spPr>
          </p:pic>
        </p:grpSp>
        <p:grpSp>
          <p:nvGrpSpPr>
            <p:cNvPr id="56" name="그룹 1009"/>
            <p:cNvGrpSpPr/>
            <p:nvPr/>
          </p:nvGrpSpPr>
          <p:grpSpPr>
            <a:xfrm>
              <a:off x="6839837" y="4584983"/>
              <a:ext cx="4831620" cy="201904"/>
              <a:chOff x="6839837" y="4584983"/>
              <a:chExt cx="4831620" cy="201904"/>
            </a:xfrm>
          </p:grpSpPr>
          <p:pic>
            <p:nvPicPr>
              <p:cNvPr id="62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839837" y="4584983"/>
                <a:ext cx="4831620" cy="201904"/>
              </a:xfrm>
              <a:prstGeom prst="rect">
                <a:avLst/>
              </a:prstGeom>
            </p:spPr>
          </p:pic>
        </p:grpSp>
        <p:grpSp>
          <p:nvGrpSpPr>
            <p:cNvPr id="57" name="그룹 1010"/>
            <p:cNvGrpSpPr/>
            <p:nvPr/>
          </p:nvGrpSpPr>
          <p:grpSpPr>
            <a:xfrm>
              <a:off x="8413665" y="2954558"/>
              <a:ext cx="1683963" cy="1683963"/>
              <a:chOff x="8413665" y="2954558"/>
              <a:chExt cx="1683963" cy="1683963"/>
            </a:xfrm>
          </p:grpSpPr>
          <p:pic>
            <p:nvPicPr>
              <p:cNvPr id="61" name="Object 2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413665" y="2954558"/>
                <a:ext cx="1683963" cy="1683963"/>
              </a:xfrm>
              <a:prstGeom prst="rect">
                <a:avLst/>
              </a:prstGeom>
            </p:spPr>
          </p:pic>
        </p:grpSp>
        <p:grpSp>
          <p:nvGrpSpPr>
            <p:cNvPr id="58" name="그룹 1011"/>
            <p:cNvGrpSpPr/>
            <p:nvPr/>
          </p:nvGrpSpPr>
          <p:grpSpPr>
            <a:xfrm>
              <a:off x="6810709" y="5504014"/>
              <a:ext cx="4974494" cy="1647854"/>
              <a:chOff x="6810709" y="5504014"/>
              <a:chExt cx="4974494" cy="1647854"/>
            </a:xfrm>
          </p:grpSpPr>
          <p:pic>
            <p:nvPicPr>
              <p:cNvPr id="59" name="Object 3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502038" y="6121340"/>
                <a:ext cx="5763399" cy="1517094"/>
              </a:xfrm>
              <a:prstGeom prst="rect">
                <a:avLst/>
              </a:prstGeom>
            </p:spPr>
          </p:pic>
          <p:pic>
            <p:nvPicPr>
              <p:cNvPr id="60" name="Object 33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795755" y="5232515"/>
                <a:ext cx="6613064" cy="1830817"/>
              </a:xfrm>
              <a:prstGeom prst="rect">
                <a:avLst/>
              </a:prstGeom>
            </p:spPr>
          </p:pic>
        </p:grpSp>
      </p:grpSp>
      <p:grpSp>
        <p:nvGrpSpPr>
          <p:cNvPr id="64" name="그룹 1012"/>
          <p:cNvGrpSpPr/>
          <p:nvPr/>
        </p:nvGrpSpPr>
        <p:grpSpPr>
          <a:xfrm>
            <a:off x="11926225" y="3225520"/>
            <a:ext cx="4831620" cy="5160714"/>
            <a:chOff x="12207092" y="2884146"/>
            <a:chExt cx="4831620" cy="5160714"/>
          </a:xfrm>
        </p:grpSpPr>
        <p:pic>
          <p:nvPicPr>
            <p:cNvPr id="65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207092" y="2884146"/>
              <a:ext cx="4831620" cy="5160714"/>
            </a:xfrm>
            <a:prstGeom prst="rect">
              <a:avLst/>
            </a:prstGeom>
          </p:spPr>
        </p:pic>
      </p:grpSp>
      <p:grpSp>
        <p:nvGrpSpPr>
          <p:cNvPr id="66" name="그룹 1013"/>
          <p:cNvGrpSpPr/>
          <p:nvPr/>
        </p:nvGrpSpPr>
        <p:grpSpPr>
          <a:xfrm>
            <a:off x="11926225" y="4926357"/>
            <a:ext cx="4831620" cy="201904"/>
            <a:chOff x="12207092" y="4584983"/>
            <a:chExt cx="4831620" cy="201904"/>
          </a:xfrm>
        </p:grpSpPr>
        <p:pic>
          <p:nvPicPr>
            <p:cNvPr id="67" name="Object 4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07092" y="4584983"/>
              <a:ext cx="4831620" cy="201904"/>
            </a:xfrm>
            <a:prstGeom prst="rect">
              <a:avLst/>
            </a:prstGeom>
          </p:spPr>
        </p:pic>
      </p:grpSp>
      <p:grpSp>
        <p:nvGrpSpPr>
          <p:cNvPr id="68" name="그룹 1014"/>
          <p:cNvGrpSpPr/>
          <p:nvPr/>
        </p:nvGrpSpPr>
        <p:grpSpPr>
          <a:xfrm>
            <a:off x="13290049" y="3162300"/>
            <a:ext cx="2103972" cy="2103972"/>
            <a:chOff x="13570916" y="2820926"/>
            <a:chExt cx="2103972" cy="2103972"/>
          </a:xfrm>
        </p:grpSpPr>
        <p:pic>
          <p:nvPicPr>
            <p:cNvPr id="69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70916" y="2820926"/>
              <a:ext cx="2103972" cy="2103972"/>
            </a:xfrm>
            <a:prstGeom prst="rect">
              <a:avLst/>
            </a:prstGeom>
          </p:spPr>
        </p:pic>
      </p:grpSp>
      <p:grpSp>
        <p:nvGrpSpPr>
          <p:cNvPr id="70" name="그룹 1015"/>
          <p:cNvGrpSpPr/>
          <p:nvPr/>
        </p:nvGrpSpPr>
        <p:grpSpPr>
          <a:xfrm>
            <a:off x="11897075" y="5845389"/>
            <a:ext cx="4974494" cy="1647854"/>
            <a:chOff x="12177942" y="5504015"/>
            <a:chExt cx="4974494" cy="1647854"/>
          </a:xfrm>
        </p:grpSpPr>
        <p:pic>
          <p:nvPicPr>
            <p:cNvPr id="71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067251" y="6121341"/>
              <a:ext cx="6584180" cy="1517094"/>
            </a:xfrm>
            <a:prstGeom prst="rect">
              <a:avLst/>
            </a:prstGeom>
          </p:spPr>
        </p:pic>
        <p:pic>
          <p:nvPicPr>
            <p:cNvPr id="72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46978" y="5232515"/>
              <a:ext cx="6290750" cy="1830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573134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3A812429-8F5A-F82D-2482-5A70845A52E4}"/>
              </a:ext>
            </a:extLst>
          </p:cNvPr>
          <p:cNvGrpSpPr/>
          <p:nvPr/>
        </p:nvGrpSpPr>
        <p:grpSpPr>
          <a:xfrm>
            <a:off x="-97734" y="-5372100"/>
            <a:ext cx="18538134" cy="18538134"/>
            <a:chOff x="-126210" y="2445219"/>
            <a:chExt cx="18538134" cy="18538134"/>
          </a:xfrm>
        </p:grpSpPr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EC05B0FA-E3DC-D9FD-26D9-EF76CBCD5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210" y="2445219"/>
              <a:ext cx="18538134" cy="18538134"/>
            </a:xfrm>
            <a:prstGeom prst="rect">
              <a:avLst/>
            </a:prstGeom>
          </p:spPr>
        </p:pic>
      </p:grpSp>
      <p:grpSp>
        <p:nvGrpSpPr>
          <p:cNvPr id="2" name="그룹 1003">
            <a:extLst>
              <a:ext uri="{FF2B5EF4-FFF2-40B4-BE49-F238E27FC236}">
                <a16:creationId xmlns:a16="http://schemas.microsoft.com/office/drawing/2014/main" id="{B72BD29D-D824-6D64-CB0D-EACA7645F3CE}"/>
              </a:ext>
            </a:extLst>
          </p:cNvPr>
          <p:cNvGrpSpPr/>
          <p:nvPr/>
        </p:nvGrpSpPr>
        <p:grpSpPr>
          <a:xfrm>
            <a:off x="10848876" y="-3054819"/>
            <a:ext cx="5410200" cy="4073562"/>
            <a:chOff x="6992437" y="1921212"/>
            <a:chExt cx="4910465" cy="3697291"/>
          </a:xfrm>
        </p:grpSpPr>
        <p:pic>
          <p:nvPicPr>
            <p:cNvPr id="3" name="Object 9">
              <a:extLst>
                <a:ext uri="{FF2B5EF4-FFF2-40B4-BE49-F238E27FC236}">
                  <a16:creationId xmlns:a16="http://schemas.microsoft.com/office/drawing/2014/main" id="{B5257882-6AD6-BAEF-86B6-6CCE3A982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2437" y="1921212"/>
              <a:ext cx="4910465" cy="3697291"/>
            </a:xfrm>
            <a:prstGeom prst="rect">
              <a:avLst/>
            </a:prstGeom>
          </p:spPr>
        </p:pic>
      </p:grp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DF572344-0F7D-C848-266B-2F6D7D9E3C15}"/>
              </a:ext>
            </a:extLst>
          </p:cNvPr>
          <p:cNvGrpSpPr/>
          <p:nvPr/>
        </p:nvGrpSpPr>
        <p:grpSpPr>
          <a:xfrm>
            <a:off x="2971429" y="891468"/>
            <a:ext cx="6171429" cy="941404"/>
            <a:chOff x="2971429" y="891468"/>
            <a:chExt cx="6171429" cy="941404"/>
          </a:xfrm>
        </p:grpSpPr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953EAA10-A201-D96E-0659-3AD0E0A34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1429" y="891468"/>
              <a:ext cx="6171429" cy="941404"/>
            </a:xfrm>
            <a:prstGeom prst="rect">
              <a:avLst/>
            </a:prstGeom>
          </p:spPr>
        </p:pic>
      </p:grpSp>
      <p:grpSp>
        <p:nvGrpSpPr>
          <p:cNvPr id="15" name="그룹 1004">
            <a:extLst>
              <a:ext uri="{FF2B5EF4-FFF2-40B4-BE49-F238E27FC236}">
                <a16:creationId xmlns:a16="http://schemas.microsoft.com/office/drawing/2014/main" id="{D388E2FF-C653-B23C-307E-05F5BD58756E}"/>
              </a:ext>
            </a:extLst>
          </p:cNvPr>
          <p:cNvGrpSpPr/>
          <p:nvPr/>
        </p:nvGrpSpPr>
        <p:grpSpPr>
          <a:xfrm>
            <a:off x="11611343" y="310222"/>
            <a:ext cx="6171429" cy="1051948"/>
            <a:chOff x="11611343" y="310222"/>
            <a:chExt cx="6171429" cy="1051948"/>
          </a:xfrm>
        </p:grpSpPr>
        <p:pic>
          <p:nvPicPr>
            <p:cNvPr id="16" name="Object 13">
              <a:extLst>
                <a:ext uri="{FF2B5EF4-FFF2-40B4-BE49-F238E27FC236}">
                  <a16:creationId xmlns:a16="http://schemas.microsoft.com/office/drawing/2014/main" id="{200BA7CA-FCCA-3850-C5A9-299665172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11343" y="310222"/>
              <a:ext cx="6171429" cy="1051948"/>
            </a:xfrm>
            <a:prstGeom prst="rect">
              <a:avLst/>
            </a:prstGeom>
          </p:spPr>
        </p:pic>
      </p:grpSp>
      <p:grpSp>
        <p:nvGrpSpPr>
          <p:cNvPr id="4" name="그룹 1002">
            <a:extLst>
              <a:ext uri="{FF2B5EF4-FFF2-40B4-BE49-F238E27FC236}">
                <a16:creationId xmlns:a16="http://schemas.microsoft.com/office/drawing/2014/main" id="{55712908-19F0-9F12-232A-8E512F9C9143}"/>
              </a:ext>
            </a:extLst>
          </p:cNvPr>
          <p:cNvGrpSpPr/>
          <p:nvPr/>
        </p:nvGrpSpPr>
        <p:grpSpPr>
          <a:xfrm>
            <a:off x="0" y="1175596"/>
            <a:ext cx="2813101" cy="1314551"/>
            <a:chOff x="190865" y="2980871"/>
            <a:chExt cx="2813101" cy="1314551"/>
          </a:xfrm>
        </p:grpSpPr>
        <p:pic>
          <p:nvPicPr>
            <p:cNvPr id="5" name="Object 7">
              <a:extLst>
                <a:ext uri="{FF2B5EF4-FFF2-40B4-BE49-F238E27FC236}">
                  <a16:creationId xmlns:a16="http://schemas.microsoft.com/office/drawing/2014/main" id="{C3FE0C8D-CCF7-5D42-755A-8D8229150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3840000">
              <a:off x="190865" y="2980871"/>
              <a:ext cx="2813101" cy="1314551"/>
            </a:xfrm>
            <a:prstGeom prst="rect">
              <a:avLst/>
            </a:prstGeom>
          </p:spPr>
        </p:pic>
      </p:grpSp>
      <p:pic>
        <p:nvPicPr>
          <p:cNvPr id="17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7800" y="1831558"/>
            <a:ext cx="12633558" cy="34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0201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46914E-7 L 4.16667E-6 0.8381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1.97531E-6 L 4.30556E-6 0.8788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93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4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4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4000" fill="hold">
                                          <p:stCondLst>
                                            <p:cond delay="16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0" fill="hold">
                                          <p:stCondLst>
                                            <p:cond delay="16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B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142857"/>
            <a:ext cx="18538134" cy="18538134"/>
            <a:chOff x="0" y="5142857"/>
            <a:chExt cx="18538134" cy="185381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4060" y="2494747"/>
            <a:ext cx="13888755" cy="573451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2000" y="4059798"/>
            <a:ext cx="3440755" cy="6171429"/>
            <a:chOff x="556015" y="217085"/>
            <a:chExt cx="3440755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>
              <a:alphaModFix amt="80000"/>
            </a:blip>
            <a:stretch>
              <a:fillRect/>
            </a:stretch>
          </p:blipFill>
          <p:spPr>
            <a:xfrm>
              <a:off x="556015" y="217085"/>
              <a:ext cx="3440755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06400" y="2401071"/>
            <a:ext cx="1520705" cy="3085714"/>
            <a:chOff x="11364305" y="336132"/>
            <a:chExt cx="1520705" cy="30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>
              <a:alphaModFix amt="41000"/>
            </a:blip>
            <a:stretch>
              <a:fillRect/>
            </a:stretch>
          </p:blipFill>
          <p:spPr>
            <a:xfrm>
              <a:off x="11364305" y="336132"/>
              <a:ext cx="1520705" cy="308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18590" y="7464058"/>
            <a:ext cx="971887" cy="2085032"/>
            <a:chOff x="7718590" y="7464058"/>
            <a:chExt cx="971887" cy="20850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>
              <a:alphaModFix amt="73000"/>
            </a:blip>
            <a:stretch>
              <a:fillRect/>
            </a:stretch>
          </p:blipFill>
          <p:spPr>
            <a:xfrm>
              <a:off x="7718590" y="7464058"/>
              <a:ext cx="971887" cy="20850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852800" y="2401071"/>
            <a:ext cx="3180030" cy="6171429"/>
            <a:chOff x="14708031" y="3973581"/>
            <a:chExt cx="3180030" cy="617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>
              <a:alphaModFix amt="70000"/>
            </a:blip>
            <a:stretch>
              <a:fillRect/>
            </a:stretch>
          </p:blipFill>
          <p:spPr>
            <a:xfrm>
              <a:off x="14708031" y="3973581"/>
              <a:ext cx="3180030" cy="617142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11497 L -0.00686 -1.068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476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3B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52740C8D-7DF6-CC81-FCE8-60F4D78940E0}"/>
              </a:ext>
            </a:extLst>
          </p:cNvPr>
          <p:cNvGrpSpPr/>
          <p:nvPr/>
        </p:nvGrpSpPr>
        <p:grpSpPr>
          <a:xfrm>
            <a:off x="-35169" y="-5850834"/>
            <a:ext cx="18538134" cy="18538134"/>
            <a:chOff x="0" y="5142857"/>
            <a:chExt cx="18538134" cy="18538134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4F08FC7E-EE4E-2988-4E7F-BF92BDF4E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395056" y="1630653"/>
            <a:ext cx="16404622" cy="1327974"/>
            <a:chOff x="395056" y="1630653"/>
            <a:chExt cx="16404622" cy="13279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056" y="1630653"/>
              <a:ext cx="16404622" cy="13279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7097" y="513770"/>
            <a:ext cx="1337583" cy="69840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7916" y="320966"/>
            <a:ext cx="912312" cy="10666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93282" y="3527479"/>
            <a:ext cx="14161905" cy="6405065"/>
            <a:chOff x="3693282" y="3527479"/>
            <a:chExt cx="14161905" cy="640506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526652" y="4713496"/>
              <a:ext cx="8320646" cy="5217355"/>
              <a:chOff x="9526652" y="4713496"/>
              <a:chExt cx="8320646" cy="521735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526652" y="4713496"/>
                <a:ext cx="8320646" cy="521735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693282" y="3527479"/>
              <a:ext cx="14154015" cy="1186017"/>
              <a:chOff x="3693282" y="3527479"/>
              <a:chExt cx="14154015" cy="118601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693282" y="3527479"/>
                <a:ext cx="14154015" cy="1186017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395056" y="6730011"/>
            <a:ext cx="16026582" cy="1619356"/>
            <a:chOff x="395056" y="6730011"/>
            <a:chExt cx="16026582" cy="16193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5056" y="6730011"/>
              <a:ext cx="16026582" cy="16193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04800" y="-342900"/>
            <a:ext cx="19126199" cy="11049000"/>
            <a:chOff x="-23810" y="0"/>
            <a:chExt cx="18285714" cy="103100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3810" y="0"/>
              <a:ext cx="18285714" cy="1031003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45638" y="3165019"/>
            <a:ext cx="18357438" cy="4342295"/>
          </a:xfrm>
          <a:prstGeom prst="rect">
            <a:avLst/>
          </a:prstGeom>
        </p:spPr>
      </p:pic>
      <p:pic>
        <p:nvPicPr>
          <p:cNvPr id="10" name="Object 7">
            <a:extLst>
              <a:ext uri="{FF2B5EF4-FFF2-40B4-BE49-F238E27FC236}">
                <a16:creationId xmlns:a16="http://schemas.microsoft.com/office/drawing/2014/main" id="{D16E8F93-8D14-86E5-3967-B42B4FDD0CBC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54060" y="2494747"/>
            <a:ext cx="13888755" cy="5734517"/>
          </a:xfrm>
          <a:prstGeom prst="rect">
            <a:avLst/>
          </a:prstGeom>
        </p:spPr>
      </p:pic>
      <p:grpSp>
        <p:nvGrpSpPr>
          <p:cNvPr id="11" name="그룹 1004">
            <a:extLst>
              <a:ext uri="{FF2B5EF4-FFF2-40B4-BE49-F238E27FC236}">
                <a16:creationId xmlns:a16="http://schemas.microsoft.com/office/drawing/2014/main" id="{C0F2D744-CF18-7652-3AAB-0ACCDB77FA59}"/>
              </a:ext>
            </a:extLst>
          </p:cNvPr>
          <p:cNvGrpSpPr/>
          <p:nvPr/>
        </p:nvGrpSpPr>
        <p:grpSpPr>
          <a:xfrm>
            <a:off x="762000" y="4059798"/>
            <a:ext cx="3440755" cy="6171429"/>
            <a:chOff x="556015" y="217085"/>
            <a:chExt cx="3440755" cy="6171429"/>
          </a:xfrm>
        </p:grpSpPr>
        <p:pic>
          <p:nvPicPr>
            <p:cNvPr id="13" name="Object 12">
              <a:extLst>
                <a:ext uri="{FF2B5EF4-FFF2-40B4-BE49-F238E27FC236}">
                  <a16:creationId xmlns:a16="http://schemas.microsoft.com/office/drawing/2014/main" id="{684A3458-6ABF-2841-A407-B9FEEA0EE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alphaModFix amt="80000"/>
            </a:blip>
            <a:stretch>
              <a:fillRect/>
            </a:stretch>
          </p:blipFill>
          <p:spPr>
            <a:xfrm>
              <a:off x="556015" y="217085"/>
              <a:ext cx="3440755" cy="6171429"/>
            </a:xfrm>
            <a:prstGeom prst="rect">
              <a:avLst/>
            </a:prstGeom>
          </p:spPr>
        </p:pic>
      </p:grpSp>
      <p:grpSp>
        <p:nvGrpSpPr>
          <p:cNvPr id="14" name="그룹 1005">
            <a:extLst>
              <a:ext uri="{FF2B5EF4-FFF2-40B4-BE49-F238E27FC236}">
                <a16:creationId xmlns:a16="http://schemas.microsoft.com/office/drawing/2014/main" id="{B00656E7-B223-EAEE-55FA-91F769A70FCB}"/>
              </a:ext>
            </a:extLst>
          </p:cNvPr>
          <p:cNvGrpSpPr/>
          <p:nvPr/>
        </p:nvGrpSpPr>
        <p:grpSpPr>
          <a:xfrm>
            <a:off x="13106400" y="2401071"/>
            <a:ext cx="1520705" cy="3085714"/>
            <a:chOff x="11364305" y="336132"/>
            <a:chExt cx="1520705" cy="3085714"/>
          </a:xfrm>
        </p:grpSpPr>
        <p:pic>
          <p:nvPicPr>
            <p:cNvPr id="15" name="Object 15">
              <a:extLst>
                <a:ext uri="{FF2B5EF4-FFF2-40B4-BE49-F238E27FC236}">
                  <a16:creationId xmlns:a16="http://schemas.microsoft.com/office/drawing/2014/main" id="{ED9DA54F-C08B-94F0-F085-958E340E3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alphaModFix amt="41000"/>
            </a:blip>
            <a:stretch>
              <a:fillRect/>
            </a:stretch>
          </p:blipFill>
          <p:spPr>
            <a:xfrm>
              <a:off x="11364305" y="336132"/>
              <a:ext cx="1520705" cy="3085714"/>
            </a:xfrm>
            <a:prstGeom prst="rect">
              <a:avLst/>
            </a:prstGeom>
          </p:spPr>
        </p:pic>
      </p:grpSp>
      <p:grpSp>
        <p:nvGrpSpPr>
          <p:cNvPr id="17" name="그룹 1006">
            <a:extLst>
              <a:ext uri="{FF2B5EF4-FFF2-40B4-BE49-F238E27FC236}">
                <a16:creationId xmlns:a16="http://schemas.microsoft.com/office/drawing/2014/main" id="{E18DFAAD-CC49-6593-B27F-BF0FD30C05A0}"/>
              </a:ext>
            </a:extLst>
          </p:cNvPr>
          <p:cNvGrpSpPr/>
          <p:nvPr/>
        </p:nvGrpSpPr>
        <p:grpSpPr>
          <a:xfrm>
            <a:off x="7718590" y="7464058"/>
            <a:ext cx="971887" cy="2085032"/>
            <a:chOff x="7718590" y="7464058"/>
            <a:chExt cx="971887" cy="2085032"/>
          </a:xfrm>
        </p:grpSpPr>
        <p:pic>
          <p:nvPicPr>
            <p:cNvPr id="18" name="Object 18">
              <a:extLst>
                <a:ext uri="{FF2B5EF4-FFF2-40B4-BE49-F238E27FC236}">
                  <a16:creationId xmlns:a16="http://schemas.microsoft.com/office/drawing/2014/main" id="{A3E7978E-04F0-065D-9305-59B163195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alphaModFix amt="73000"/>
            </a:blip>
            <a:stretch>
              <a:fillRect/>
            </a:stretch>
          </p:blipFill>
          <p:spPr>
            <a:xfrm>
              <a:off x="7718590" y="7464058"/>
              <a:ext cx="971887" cy="2085032"/>
            </a:xfrm>
            <a:prstGeom prst="rect">
              <a:avLst/>
            </a:prstGeom>
          </p:spPr>
        </p:pic>
      </p:grpSp>
      <p:grpSp>
        <p:nvGrpSpPr>
          <p:cNvPr id="20" name="그룹 1007">
            <a:extLst>
              <a:ext uri="{FF2B5EF4-FFF2-40B4-BE49-F238E27FC236}">
                <a16:creationId xmlns:a16="http://schemas.microsoft.com/office/drawing/2014/main" id="{41AA28FD-2A58-F990-B166-85ED3AAEA3C0}"/>
              </a:ext>
            </a:extLst>
          </p:cNvPr>
          <p:cNvGrpSpPr/>
          <p:nvPr/>
        </p:nvGrpSpPr>
        <p:grpSpPr>
          <a:xfrm>
            <a:off x="14852800" y="2401071"/>
            <a:ext cx="3180030" cy="6171429"/>
            <a:chOff x="14708031" y="3973581"/>
            <a:chExt cx="3180030" cy="6171429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00EBC708-6641-8649-9FBF-8F07C0764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alphaModFix amt="70000"/>
            </a:blip>
            <a:stretch>
              <a:fillRect/>
            </a:stretch>
          </p:blipFill>
          <p:spPr>
            <a:xfrm>
              <a:off x="14708031" y="3973581"/>
              <a:ext cx="3180030" cy="61714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52740C8D-7DF6-CC81-FCE8-60F4D78940E0}"/>
              </a:ext>
            </a:extLst>
          </p:cNvPr>
          <p:cNvGrpSpPr/>
          <p:nvPr/>
        </p:nvGrpSpPr>
        <p:grpSpPr>
          <a:xfrm>
            <a:off x="-35169" y="-5850834"/>
            <a:ext cx="18538134" cy="18538134"/>
            <a:chOff x="0" y="5142857"/>
            <a:chExt cx="18538134" cy="18538134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4F08FC7E-EE4E-2988-4E7F-BF92BDF4E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7097" y="513770"/>
            <a:ext cx="1337583" cy="69840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916" y="320966"/>
            <a:ext cx="912312" cy="1066627"/>
          </a:xfrm>
          <a:prstGeom prst="rect">
            <a:avLst/>
          </a:prstGeom>
        </p:spPr>
      </p:pic>
      <p:grpSp>
        <p:nvGrpSpPr>
          <p:cNvPr id="26" name="그룹 1002">
            <a:extLst>
              <a:ext uri="{FF2B5EF4-FFF2-40B4-BE49-F238E27FC236}">
                <a16:creationId xmlns:a16="http://schemas.microsoft.com/office/drawing/2014/main" id="{1C18EFD7-255A-35FC-DA04-25DCB4FCEBFD}"/>
              </a:ext>
            </a:extLst>
          </p:cNvPr>
          <p:cNvGrpSpPr/>
          <p:nvPr/>
        </p:nvGrpSpPr>
        <p:grpSpPr>
          <a:xfrm>
            <a:off x="1693524" y="1585806"/>
            <a:ext cx="15239231" cy="7985527"/>
            <a:chOff x="1693524" y="1585806"/>
            <a:chExt cx="15239231" cy="7985527"/>
          </a:xfrm>
        </p:grpSpPr>
        <p:pic>
          <p:nvPicPr>
            <p:cNvPr id="27" name="Object 5">
              <a:extLst>
                <a:ext uri="{FF2B5EF4-FFF2-40B4-BE49-F238E27FC236}">
                  <a16:creationId xmlns:a16="http://schemas.microsoft.com/office/drawing/2014/main" id="{D086F1B8-6993-7629-8A74-133B6C10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3524" y="1585806"/>
              <a:ext cx="15239231" cy="7985527"/>
            </a:xfrm>
            <a:prstGeom prst="rect">
              <a:avLst/>
            </a:prstGeom>
          </p:spPr>
        </p:pic>
      </p:grpSp>
      <p:pic>
        <p:nvPicPr>
          <p:cNvPr id="29" name="Object 9">
            <a:extLst>
              <a:ext uri="{FF2B5EF4-FFF2-40B4-BE49-F238E27FC236}">
                <a16:creationId xmlns:a16="http://schemas.microsoft.com/office/drawing/2014/main" id="{1D462B34-5C0A-7F35-218B-94E163CAE44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42947" y="2656783"/>
            <a:ext cx="15240080" cy="6981699"/>
          </a:xfrm>
          <a:prstGeom prst="rect">
            <a:avLst/>
          </a:prstGeom>
        </p:spPr>
      </p:pic>
      <p:grpSp>
        <p:nvGrpSpPr>
          <p:cNvPr id="30" name="그룹 1003">
            <a:extLst>
              <a:ext uri="{FF2B5EF4-FFF2-40B4-BE49-F238E27FC236}">
                <a16:creationId xmlns:a16="http://schemas.microsoft.com/office/drawing/2014/main" id="{665BB230-2BF5-A38F-2836-197345298388}"/>
              </a:ext>
            </a:extLst>
          </p:cNvPr>
          <p:cNvGrpSpPr/>
          <p:nvPr/>
        </p:nvGrpSpPr>
        <p:grpSpPr>
          <a:xfrm>
            <a:off x="-299819" y="-169589"/>
            <a:ext cx="19008969" cy="10954330"/>
            <a:chOff x="75045" y="137840"/>
            <a:chExt cx="18285714" cy="10310030"/>
          </a:xfrm>
        </p:grpSpPr>
        <p:pic>
          <p:nvPicPr>
            <p:cNvPr id="31" name="Object 11">
              <a:extLst>
                <a:ext uri="{FF2B5EF4-FFF2-40B4-BE49-F238E27FC236}">
                  <a16:creationId xmlns:a16="http://schemas.microsoft.com/office/drawing/2014/main" id="{11CD8012-B88A-924B-457D-B31383F0E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45" y="137840"/>
              <a:ext cx="18285714" cy="10310030"/>
            </a:xfrm>
            <a:prstGeom prst="rect">
              <a:avLst/>
            </a:prstGeom>
          </p:spPr>
        </p:pic>
      </p:grpSp>
      <p:pic>
        <p:nvPicPr>
          <p:cNvPr id="32" name="Object 13">
            <a:extLst>
              <a:ext uri="{FF2B5EF4-FFF2-40B4-BE49-F238E27FC236}">
                <a16:creationId xmlns:a16="http://schemas.microsoft.com/office/drawing/2014/main" id="{4981E60D-8B3E-F8AE-30D4-1441179ED649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99819" y="4176253"/>
            <a:ext cx="18511619" cy="226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2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52740C8D-7DF6-CC81-FCE8-60F4D78940E0}"/>
              </a:ext>
            </a:extLst>
          </p:cNvPr>
          <p:cNvGrpSpPr/>
          <p:nvPr/>
        </p:nvGrpSpPr>
        <p:grpSpPr>
          <a:xfrm>
            <a:off x="-29308" y="-5981700"/>
            <a:ext cx="18538134" cy="18538134"/>
            <a:chOff x="0" y="5142857"/>
            <a:chExt cx="18538134" cy="18538134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4F08FC7E-EE4E-2988-4E7F-BF92BDF4E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pic>
        <p:nvPicPr>
          <p:cNvPr id="21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7097" y="513770"/>
            <a:ext cx="1337583" cy="698402"/>
          </a:xfrm>
          <a:prstGeom prst="rect">
            <a:avLst/>
          </a:prstGeom>
        </p:spPr>
      </p:pic>
      <p:pic>
        <p:nvPicPr>
          <p:cNvPr id="22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916" y="320966"/>
            <a:ext cx="912312" cy="1066627"/>
          </a:xfrm>
          <a:prstGeom prst="rect">
            <a:avLst/>
          </a:prstGeom>
        </p:spPr>
      </p:pic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AF50053-F746-186B-4D51-5D7D8B5CB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437213"/>
              </p:ext>
            </p:extLst>
          </p:nvPr>
        </p:nvGraphicFramePr>
        <p:xfrm>
          <a:off x="-838200" y="1101433"/>
          <a:ext cx="13868400" cy="886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8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8610600" y="6979047"/>
            <a:ext cx="36804600" cy="35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231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1">
            <a:extLst>
              <a:ext uri="{FF2B5EF4-FFF2-40B4-BE49-F238E27FC236}">
                <a16:creationId xmlns:a16="http://schemas.microsoft.com/office/drawing/2014/main" id="{52740C8D-7DF6-CC81-FCE8-60F4D78940E0}"/>
              </a:ext>
            </a:extLst>
          </p:cNvPr>
          <p:cNvGrpSpPr/>
          <p:nvPr/>
        </p:nvGrpSpPr>
        <p:grpSpPr>
          <a:xfrm>
            <a:off x="-35169" y="-5850834"/>
            <a:ext cx="18538134" cy="18538134"/>
            <a:chOff x="0" y="5142857"/>
            <a:chExt cx="18538134" cy="18538134"/>
          </a:xfrm>
        </p:grpSpPr>
        <p:pic>
          <p:nvPicPr>
            <p:cNvPr id="22" name="Object 2">
              <a:extLst>
                <a:ext uri="{FF2B5EF4-FFF2-40B4-BE49-F238E27FC236}">
                  <a16:creationId xmlns:a16="http://schemas.microsoft.com/office/drawing/2014/main" id="{4F08FC7E-EE4E-2988-4E7F-BF92BDF4E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pic>
        <p:nvPicPr>
          <p:cNvPr id="23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7097" y="513770"/>
            <a:ext cx="1337583" cy="698402"/>
          </a:xfrm>
          <a:prstGeom prst="rect">
            <a:avLst/>
          </a:prstGeom>
        </p:spPr>
      </p:pic>
      <p:pic>
        <p:nvPicPr>
          <p:cNvPr id="24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916" y="320966"/>
            <a:ext cx="912312" cy="1066627"/>
          </a:xfrm>
          <a:prstGeom prst="rect">
            <a:avLst/>
          </a:prstGeom>
        </p:spPr>
      </p:pic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AF50053-F746-186B-4D51-5D7D8B5CB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2975315"/>
              </p:ext>
            </p:extLst>
          </p:nvPr>
        </p:nvGraphicFramePr>
        <p:xfrm>
          <a:off x="1197097" y="1101433"/>
          <a:ext cx="15338303" cy="886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7185545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1">
            <a:extLst>
              <a:ext uri="{FF2B5EF4-FFF2-40B4-BE49-F238E27FC236}">
                <a16:creationId xmlns:a16="http://schemas.microsoft.com/office/drawing/2014/main" id="{52740C8D-7DF6-CC81-FCE8-60F4D78940E0}"/>
              </a:ext>
            </a:extLst>
          </p:cNvPr>
          <p:cNvGrpSpPr/>
          <p:nvPr/>
        </p:nvGrpSpPr>
        <p:grpSpPr>
          <a:xfrm>
            <a:off x="-35169" y="-5850834"/>
            <a:ext cx="18538134" cy="18538134"/>
            <a:chOff x="0" y="5142857"/>
            <a:chExt cx="18538134" cy="18538134"/>
          </a:xfrm>
        </p:grpSpPr>
        <p:pic>
          <p:nvPicPr>
            <p:cNvPr id="22" name="Object 2">
              <a:extLst>
                <a:ext uri="{FF2B5EF4-FFF2-40B4-BE49-F238E27FC236}">
                  <a16:creationId xmlns:a16="http://schemas.microsoft.com/office/drawing/2014/main" id="{4F08FC7E-EE4E-2988-4E7F-BF92BDF4E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pic>
        <p:nvPicPr>
          <p:cNvPr id="23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7097" y="513770"/>
            <a:ext cx="1337583" cy="698402"/>
          </a:xfrm>
          <a:prstGeom prst="rect">
            <a:avLst/>
          </a:prstGeom>
        </p:spPr>
      </p:pic>
      <p:pic>
        <p:nvPicPr>
          <p:cNvPr id="24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916" y="320966"/>
            <a:ext cx="912312" cy="1066627"/>
          </a:xfrm>
          <a:prstGeom prst="rect">
            <a:avLst/>
          </a:prstGeom>
        </p:spPr>
      </p:pic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AF50053-F746-186B-4D51-5D7D8B5CB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617954"/>
              </p:ext>
            </p:extLst>
          </p:nvPr>
        </p:nvGraphicFramePr>
        <p:xfrm>
          <a:off x="1197097" y="1101433"/>
          <a:ext cx="16862303" cy="886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9273914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D51678F-8096-EA46-4C7B-AB6EC7754717}"/>
              </a:ext>
            </a:extLst>
          </p:cNvPr>
          <p:cNvGrpSpPr/>
          <p:nvPr/>
        </p:nvGrpSpPr>
        <p:grpSpPr>
          <a:xfrm>
            <a:off x="-1175823" y="7627131"/>
            <a:ext cx="20413591" cy="8946369"/>
            <a:chOff x="-1175823" y="7521154"/>
            <a:chExt cx="20413591" cy="8946369"/>
          </a:xfrm>
        </p:grpSpPr>
        <p:pic>
          <p:nvPicPr>
            <p:cNvPr id="26" name="Object 24">
              <a:extLst>
                <a:ext uri="{FF2B5EF4-FFF2-40B4-BE49-F238E27FC236}">
                  <a16:creationId xmlns:a16="http://schemas.microsoft.com/office/drawing/2014/main" id="{697B7B19-A389-2259-5E2B-C716EA392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75823" y="8200019"/>
              <a:ext cx="20413591" cy="8267504"/>
            </a:xfrm>
            <a:prstGeom prst="rect">
              <a:avLst/>
            </a:prstGeom>
          </p:spPr>
        </p:pic>
        <p:grpSp>
          <p:nvGrpSpPr>
            <p:cNvPr id="27" name="그룹 1009">
              <a:extLst>
                <a:ext uri="{FF2B5EF4-FFF2-40B4-BE49-F238E27FC236}">
                  <a16:creationId xmlns:a16="http://schemas.microsoft.com/office/drawing/2014/main" id="{7B37F191-121D-2617-C232-8B4AD249E634}"/>
                </a:ext>
              </a:extLst>
            </p:cNvPr>
            <p:cNvGrpSpPr/>
            <p:nvPr/>
          </p:nvGrpSpPr>
          <p:grpSpPr>
            <a:xfrm>
              <a:off x="237518" y="7521154"/>
              <a:ext cx="1240666" cy="2812179"/>
              <a:chOff x="237518" y="7521154"/>
              <a:chExt cx="1240666" cy="2812179"/>
            </a:xfrm>
          </p:grpSpPr>
          <p:pic>
            <p:nvPicPr>
              <p:cNvPr id="28" name="Object 27">
                <a:extLst>
                  <a:ext uri="{FF2B5EF4-FFF2-40B4-BE49-F238E27FC236}">
                    <a16:creationId xmlns:a16="http://schemas.microsoft.com/office/drawing/2014/main" id="{F63FBAE4-E865-811D-97E0-9E3C9CEBBC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7518" y="7521154"/>
                <a:ext cx="1240666" cy="2812179"/>
              </a:xfrm>
              <a:prstGeom prst="rect">
                <a:avLst/>
              </a:prstGeom>
            </p:spPr>
          </p:pic>
        </p:grpSp>
        <p:grpSp>
          <p:nvGrpSpPr>
            <p:cNvPr id="29" name="그룹 1010">
              <a:extLst>
                <a:ext uri="{FF2B5EF4-FFF2-40B4-BE49-F238E27FC236}">
                  <a16:creationId xmlns:a16="http://schemas.microsoft.com/office/drawing/2014/main" id="{A7847606-C0F3-D780-C402-1F546185F550}"/>
                </a:ext>
              </a:extLst>
            </p:cNvPr>
            <p:cNvGrpSpPr/>
            <p:nvPr/>
          </p:nvGrpSpPr>
          <p:grpSpPr>
            <a:xfrm>
              <a:off x="15638846" y="8999019"/>
              <a:ext cx="417344" cy="1262886"/>
              <a:chOff x="15638846" y="8999019"/>
              <a:chExt cx="417344" cy="1262886"/>
            </a:xfrm>
          </p:grpSpPr>
          <p:pic>
            <p:nvPicPr>
              <p:cNvPr id="30" name="Object 30">
                <a:extLst>
                  <a:ext uri="{FF2B5EF4-FFF2-40B4-BE49-F238E27FC236}">
                    <a16:creationId xmlns:a16="http://schemas.microsoft.com/office/drawing/2014/main" id="{AA60CE6A-89E1-442F-D4E1-6BBDC6570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38846" y="8999019"/>
                <a:ext cx="417344" cy="1262886"/>
              </a:xfrm>
              <a:prstGeom prst="rect">
                <a:avLst/>
              </a:prstGeom>
            </p:spPr>
          </p:pic>
        </p:grpSp>
        <p:grpSp>
          <p:nvGrpSpPr>
            <p:cNvPr id="31" name="그룹 1011">
              <a:extLst>
                <a:ext uri="{FF2B5EF4-FFF2-40B4-BE49-F238E27FC236}">
                  <a16:creationId xmlns:a16="http://schemas.microsoft.com/office/drawing/2014/main" id="{EA26B4AF-4BDB-CF32-E9A6-4B238DAD2ED5}"/>
                </a:ext>
              </a:extLst>
            </p:cNvPr>
            <p:cNvGrpSpPr/>
            <p:nvPr/>
          </p:nvGrpSpPr>
          <p:grpSpPr>
            <a:xfrm>
              <a:off x="1501993" y="9236132"/>
              <a:ext cx="1262886" cy="1262886"/>
              <a:chOff x="1501993" y="9236132"/>
              <a:chExt cx="1262886" cy="1262886"/>
            </a:xfrm>
          </p:grpSpPr>
          <p:pic>
            <p:nvPicPr>
              <p:cNvPr id="32" name="Object 33">
                <a:extLst>
                  <a:ext uri="{FF2B5EF4-FFF2-40B4-BE49-F238E27FC236}">
                    <a16:creationId xmlns:a16="http://schemas.microsoft.com/office/drawing/2014/main" id="{BB097094-6720-16DA-0259-46A9B838A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01993" y="9236132"/>
                <a:ext cx="1262886" cy="1262886"/>
              </a:xfrm>
              <a:prstGeom prst="rect">
                <a:avLst/>
              </a:prstGeom>
            </p:spPr>
          </p:pic>
        </p:grpSp>
        <p:grpSp>
          <p:nvGrpSpPr>
            <p:cNvPr id="33" name="그룹 1012">
              <a:extLst>
                <a:ext uri="{FF2B5EF4-FFF2-40B4-BE49-F238E27FC236}">
                  <a16:creationId xmlns:a16="http://schemas.microsoft.com/office/drawing/2014/main" id="{86514D77-AD27-CE56-FC71-3E11EF20F331}"/>
                </a:ext>
              </a:extLst>
            </p:cNvPr>
            <p:cNvGrpSpPr/>
            <p:nvPr/>
          </p:nvGrpSpPr>
          <p:grpSpPr>
            <a:xfrm>
              <a:off x="16056189" y="8255180"/>
              <a:ext cx="2078154" cy="2078154"/>
              <a:chOff x="16056189" y="8255180"/>
              <a:chExt cx="2078154" cy="2078154"/>
            </a:xfrm>
          </p:grpSpPr>
          <p:pic>
            <p:nvPicPr>
              <p:cNvPr id="34" name="Object 36">
                <a:extLst>
                  <a:ext uri="{FF2B5EF4-FFF2-40B4-BE49-F238E27FC236}">
                    <a16:creationId xmlns:a16="http://schemas.microsoft.com/office/drawing/2014/main" id="{C835867F-A473-EF5F-1AB5-FA5813B6B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056189" y="8255180"/>
                <a:ext cx="2078154" cy="2078154"/>
              </a:xfrm>
              <a:prstGeom prst="rect">
                <a:avLst/>
              </a:prstGeom>
            </p:spPr>
          </p:pic>
        </p:grpSp>
        <p:grpSp>
          <p:nvGrpSpPr>
            <p:cNvPr id="35" name="그룹 1013">
              <a:extLst>
                <a:ext uri="{FF2B5EF4-FFF2-40B4-BE49-F238E27FC236}">
                  <a16:creationId xmlns:a16="http://schemas.microsoft.com/office/drawing/2014/main" id="{74581E86-DD80-46AB-C3DE-ED00E2173480}"/>
                </a:ext>
              </a:extLst>
            </p:cNvPr>
            <p:cNvGrpSpPr/>
            <p:nvPr/>
          </p:nvGrpSpPr>
          <p:grpSpPr>
            <a:xfrm>
              <a:off x="3092008" y="8989759"/>
              <a:ext cx="1116574" cy="1248336"/>
              <a:chOff x="3092008" y="8989759"/>
              <a:chExt cx="1116574" cy="1248336"/>
            </a:xfrm>
          </p:grpSpPr>
          <p:pic>
            <p:nvPicPr>
              <p:cNvPr id="36" name="Object 39">
                <a:extLst>
                  <a:ext uri="{FF2B5EF4-FFF2-40B4-BE49-F238E27FC236}">
                    <a16:creationId xmlns:a16="http://schemas.microsoft.com/office/drawing/2014/main" id="{8DE479E8-03CB-C495-27D3-1B4E9CE9C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092008" y="8989759"/>
                <a:ext cx="1116574" cy="1248336"/>
              </a:xfrm>
              <a:prstGeom prst="rect">
                <a:avLst/>
              </a:prstGeom>
            </p:spPr>
          </p:pic>
        </p:grpSp>
      </p:grpSp>
      <p:pic>
        <p:nvPicPr>
          <p:cNvPr id="8" name="Object 22">
            <a:extLst>
              <a:ext uri="{FF2B5EF4-FFF2-40B4-BE49-F238E27FC236}">
                <a16:creationId xmlns:a16="http://schemas.microsoft.com/office/drawing/2014/main" id="{E491D485-250C-BD14-47CC-9646DE75B551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7916" y="320967"/>
            <a:ext cx="950408" cy="1066627"/>
          </a:xfrm>
          <a:prstGeom prst="rect">
            <a:avLst/>
          </a:prstGeom>
        </p:spPr>
      </p:pic>
      <p:pic>
        <p:nvPicPr>
          <p:cNvPr id="9" name="Object 24">
            <a:extLst>
              <a:ext uri="{FF2B5EF4-FFF2-40B4-BE49-F238E27FC236}">
                <a16:creationId xmlns:a16="http://schemas.microsoft.com/office/drawing/2014/main" id="{249650B6-12AE-3B59-60B7-7326DFA4CA7D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6621" y="551865"/>
            <a:ext cx="1523773" cy="657125"/>
          </a:xfrm>
          <a:prstGeom prst="rect">
            <a:avLst/>
          </a:prstGeom>
        </p:spPr>
      </p:pic>
      <p:grpSp>
        <p:nvGrpSpPr>
          <p:cNvPr id="2" name="그룹 1003">
            <a:extLst>
              <a:ext uri="{FF2B5EF4-FFF2-40B4-BE49-F238E27FC236}">
                <a16:creationId xmlns:a16="http://schemas.microsoft.com/office/drawing/2014/main" id="{B72BD29D-D824-6D64-CB0D-EACA7645F3CE}"/>
              </a:ext>
            </a:extLst>
          </p:cNvPr>
          <p:cNvGrpSpPr/>
          <p:nvPr/>
        </p:nvGrpSpPr>
        <p:grpSpPr>
          <a:xfrm>
            <a:off x="7239000" y="1918727"/>
            <a:ext cx="4282902" cy="3224773"/>
            <a:chOff x="6992437" y="1921212"/>
            <a:chExt cx="4910465" cy="3697291"/>
          </a:xfrm>
        </p:grpSpPr>
        <p:pic>
          <p:nvPicPr>
            <p:cNvPr id="3" name="Object 9">
              <a:extLst>
                <a:ext uri="{FF2B5EF4-FFF2-40B4-BE49-F238E27FC236}">
                  <a16:creationId xmlns:a16="http://schemas.microsoft.com/office/drawing/2014/main" id="{B5257882-6AD6-BAEF-86B6-6CCE3A982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92437" y="1921212"/>
              <a:ext cx="4910465" cy="3697291"/>
            </a:xfrm>
            <a:prstGeom prst="rect">
              <a:avLst/>
            </a:prstGeom>
          </p:spPr>
        </p:pic>
      </p:grpSp>
      <p:grpSp>
        <p:nvGrpSpPr>
          <p:cNvPr id="38" name="그룹 1003">
            <a:extLst>
              <a:ext uri="{FF2B5EF4-FFF2-40B4-BE49-F238E27FC236}">
                <a16:creationId xmlns:a16="http://schemas.microsoft.com/office/drawing/2014/main" id="{F2E49B59-9816-B3A1-D47D-F9C03C624649}"/>
              </a:ext>
            </a:extLst>
          </p:cNvPr>
          <p:cNvGrpSpPr/>
          <p:nvPr/>
        </p:nvGrpSpPr>
        <p:grpSpPr>
          <a:xfrm>
            <a:off x="18839677" y="1562100"/>
            <a:ext cx="4172723" cy="2060827"/>
            <a:chOff x="16414264" y="3194599"/>
            <a:chExt cx="7857881" cy="3880855"/>
          </a:xfrm>
        </p:grpSpPr>
        <p:pic>
          <p:nvPicPr>
            <p:cNvPr id="39" name="Object 9">
              <a:extLst>
                <a:ext uri="{FF2B5EF4-FFF2-40B4-BE49-F238E27FC236}">
                  <a16:creationId xmlns:a16="http://schemas.microsoft.com/office/drawing/2014/main" id="{29572B2E-9A41-CDEA-D261-6DA3D55BD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80000">
              <a:off x="16414264" y="3194599"/>
              <a:ext cx="7857881" cy="3880855"/>
            </a:xfrm>
            <a:prstGeom prst="rect">
              <a:avLst/>
            </a:prstGeom>
          </p:spPr>
        </p:pic>
      </p:grpSp>
      <p:pic>
        <p:nvPicPr>
          <p:cNvPr id="21" name="Object 1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2819400" y="5333426"/>
            <a:ext cx="22410678" cy="34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0200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234 0.18919 L -1.06337 -0.06991 C -0.98203 -0.1301 -0.85998 -0.16081 -0.73229 -0.16081 C -0.58776 -0.16081 -0.47066 -0.1301 -0.38941 -0.06991 L -8.33333E-7 0.18919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13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328</Words>
  <Application>Microsoft Office PowerPoint</Application>
  <PresentationFormat>사용자 지정</PresentationFormat>
  <Paragraphs>55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?? ??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39</cp:revision>
  <dcterms:created xsi:type="dcterms:W3CDTF">2024-01-24T21:25:30Z</dcterms:created>
  <dcterms:modified xsi:type="dcterms:W3CDTF">2024-01-25T08:51:18Z</dcterms:modified>
</cp:coreProperties>
</file>